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62" r:id="rId5"/>
    <p:sldId id="261" r:id="rId6"/>
    <p:sldId id="258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60A2D-28BA-4E1F-9F1C-A8723AF6816C}" type="datetimeFigureOut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08EDD-A8DD-4B48-B121-213166EF92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25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2F77-44E2-4A26-A891-870443B6A98A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35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BF8BC-0FD4-46DE-89E1-525AD665E7F1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03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0998-1FA5-4E5F-A68D-BA43927FCB6B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303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C185-ACE1-44FA-BE57-38E3D637A946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75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9A84-0867-4F49-B437-29C7F92B2015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34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4BF8-A9D5-46A6-81D1-FB3E3DB056E9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70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9F6C-F095-4713-BD39-F4C0F57FD20F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67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6AE4-E5FF-41E8-B6F5-9EE0CC1B2835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EA24-DE62-47BD-AF85-BEE64ECAFEA0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25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13A2C-3876-4D88-A403-720C3CF97D43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74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ACD05-1AB7-48F1-874C-D0CC353C26BC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638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45A57-5C99-4468-81C9-2ECD175FD0E0}" type="datetime1">
              <a:rPr lang="zh-TW" altLang="en-US" smtClean="0"/>
              <a:t>2022/11/28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-6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53EF0-D892-4212-B804-23ABD9A006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273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4390" t="6441" r="4182" b="82231"/>
          <a:stretch/>
        </p:blipFill>
        <p:spPr>
          <a:xfrm>
            <a:off x="59420" y="399098"/>
            <a:ext cx="12095941" cy="84296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 rotWithShape="1">
          <a:blip r:embed="rId2"/>
          <a:srcRect l="5438" t="38037" r="23454" b="36365"/>
          <a:stretch/>
        </p:blipFill>
        <p:spPr>
          <a:xfrm>
            <a:off x="430737" y="1642659"/>
            <a:ext cx="11345973" cy="2297502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 rotWithShape="1">
          <a:blip r:embed="rId2"/>
          <a:srcRect l="81005" t="27496" r="6612" b="60729"/>
          <a:stretch/>
        </p:blipFill>
        <p:spPr>
          <a:xfrm>
            <a:off x="10205828" y="956310"/>
            <a:ext cx="1638300" cy="876300"/>
          </a:xfrm>
          <a:prstGeom prst="rect">
            <a:avLst/>
          </a:prstGeom>
        </p:spPr>
      </p:pic>
      <p:sp>
        <p:nvSpPr>
          <p:cNvPr id="27" name="文字方塊 26"/>
          <p:cNvSpPr txBox="1"/>
          <p:nvPr/>
        </p:nvSpPr>
        <p:spPr>
          <a:xfrm>
            <a:off x="4115979" y="3208759"/>
            <a:ext cx="465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4650358" y="3208759"/>
            <a:ext cx="465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5163715" y="3208759"/>
            <a:ext cx="465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634632" y="3208759"/>
            <a:ext cx="46582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巍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430755" y="3208759"/>
            <a:ext cx="54583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巍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55797" y="3208759"/>
            <a:ext cx="58515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北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231230" y="3208759"/>
            <a:ext cx="61225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9071228" y="3208759"/>
            <a:ext cx="64509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-15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endParaRPr lang="en-US" altLang="zh-TW" sz="4800" b="1" spc="-15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250699" y="3212034"/>
            <a:ext cx="673975" cy="83099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近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2" name="圖片 31"/>
          <p:cNvPicPr>
            <a:picLocks noChangeAspect="1"/>
          </p:cNvPicPr>
          <p:nvPr/>
        </p:nvPicPr>
        <p:blipFill rotWithShape="1">
          <a:blip r:embed="rId2"/>
          <a:srcRect l="76541" t="45159" r="4182" b="35643"/>
          <a:stretch/>
        </p:blipFill>
        <p:spPr>
          <a:xfrm>
            <a:off x="1047273" y="4388684"/>
            <a:ext cx="3278852" cy="1836869"/>
          </a:xfrm>
          <a:prstGeom prst="rect">
            <a:avLst/>
          </a:prstGeom>
        </p:spPr>
      </p:pic>
      <p:pic>
        <p:nvPicPr>
          <p:cNvPr id="33" name="圖片 32"/>
          <p:cNvPicPr>
            <a:picLocks noChangeAspect="1"/>
          </p:cNvPicPr>
          <p:nvPr/>
        </p:nvPicPr>
        <p:blipFill rotWithShape="1">
          <a:blip r:embed="rId2"/>
          <a:srcRect l="8865" t="68197" r="83194" b="8829"/>
          <a:stretch/>
        </p:blipFill>
        <p:spPr>
          <a:xfrm>
            <a:off x="3881543" y="4036695"/>
            <a:ext cx="1340270" cy="2181237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995078" y="5423057"/>
            <a:ext cx="59369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悅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080249" y="5423057"/>
            <a:ext cx="59437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遠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844152" y="5411627"/>
            <a:ext cx="57888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</a:p>
        </p:txBody>
      </p:sp>
      <p:pic>
        <p:nvPicPr>
          <p:cNvPr id="45" name="圖片 44"/>
          <p:cNvPicPr>
            <a:picLocks noChangeAspect="1"/>
          </p:cNvPicPr>
          <p:nvPr/>
        </p:nvPicPr>
        <p:blipFill rotWithShape="1">
          <a:blip r:embed="rId2"/>
          <a:srcRect l="5697" t="73078" r="90687" b="16140"/>
          <a:stretch/>
        </p:blipFill>
        <p:spPr>
          <a:xfrm>
            <a:off x="430737" y="4494847"/>
            <a:ext cx="627726" cy="1047751"/>
          </a:xfrm>
          <a:prstGeom prst="rect">
            <a:avLst/>
          </a:prstGeom>
        </p:spPr>
      </p:pic>
      <p:sp>
        <p:nvSpPr>
          <p:cNvPr id="50" name="投影片編號版面配置區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430737" y="346428"/>
            <a:ext cx="2695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教唱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131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圖片 29"/>
          <p:cNvPicPr>
            <a:picLocks noChangeAspect="1"/>
          </p:cNvPicPr>
          <p:nvPr/>
        </p:nvPicPr>
        <p:blipFill rotWithShape="1">
          <a:blip r:embed="rId2"/>
          <a:srcRect l="16286" t="68197" r="29139" b="8829"/>
          <a:stretch/>
        </p:blipFill>
        <p:spPr>
          <a:xfrm>
            <a:off x="1153991" y="800408"/>
            <a:ext cx="10283780" cy="2435164"/>
          </a:xfrm>
          <a:prstGeom prst="rect">
            <a:avLst/>
          </a:prstGeom>
        </p:spPr>
      </p:pic>
      <p:sp>
        <p:nvSpPr>
          <p:cNvPr id="33" name="文字方塊 32"/>
          <p:cNvSpPr txBox="1"/>
          <p:nvPr/>
        </p:nvSpPr>
        <p:spPr>
          <a:xfrm>
            <a:off x="1112605" y="2331529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2006689" y="2342959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揚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072990" y="2331529"/>
            <a:ext cx="57922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4085991" y="2331529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際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5709549" y="2320745"/>
            <a:ext cx="65155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享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0" name="圖片 39"/>
          <p:cNvPicPr>
            <a:picLocks noChangeAspect="1"/>
          </p:cNvPicPr>
          <p:nvPr/>
        </p:nvPicPr>
        <p:blipFill rotWithShape="1">
          <a:blip r:embed="rId2"/>
          <a:srcRect l="5697" t="73027" r="90687" b="9625"/>
          <a:stretch/>
        </p:blipFill>
        <p:spPr>
          <a:xfrm>
            <a:off x="472519" y="1316489"/>
            <a:ext cx="681472" cy="1838793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 rotWithShape="1">
          <a:blip r:embed="rId2"/>
          <a:srcRect l="70666" t="68471" r="5264" b="8555"/>
          <a:stretch/>
        </p:blipFill>
        <p:spPr>
          <a:xfrm>
            <a:off x="1123927" y="3398694"/>
            <a:ext cx="4613934" cy="2477243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 rotWithShape="1">
          <a:blip r:embed="rId3"/>
          <a:srcRect l="9304" t="4849" r="77469" b="72316"/>
          <a:stretch/>
        </p:blipFill>
        <p:spPr>
          <a:xfrm>
            <a:off x="5455239" y="3357272"/>
            <a:ext cx="2521848" cy="2449005"/>
          </a:xfrm>
          <a:prstGeom prst="rect">
            <a:avLst/>
          </a:prstGeom>
        </p:spPr>
      </p:pic>
      <p:pic>
        <p:nvPicPr>
          <p:cNvPr id="52" name="圖片 51"/>
          <p:cNvPicPr>
            <a:picLocks noChangeAspect="1"/>
          </p:cNvPicPr>
          <p:nvPr/>
        </p:nvPicPr>
        <p:blipFill rotWithShape="1">
          <a:blip r:embed="rId2"/>
          <a:srcRect l="5697" t="73028" r="90687" b="15939"/>
          <a:stretch/>
        </p:blipFill>
        <p:spPr>
          <a:xfrm>
            <a:off x="472519" y="3899002"/>
            <a:ext cx="681472" cy="1169441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7243782" y="2320099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8219746" y="2308669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臺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858089" y="2341376"/>
            <a:ext cx="6890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116482" y="4933005"/>
            <a:ext cx="62797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民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3149168" y="4933005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4163838" y="4933005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081637" y="4933005"/>
            <a:ext cx="57701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化</a:t>
            </a:r>
          </a:p>
        </p:txBody>
      </p:sp>
      <p:sp>
        <p:nvSpPr>
          <p:cNvPr id="43" name="文字方塊 42"/>
          <p:cNvSpPr txBox="1"/>
          <p:nvPr/>
        </p:nvSpPr>
        <p:spPr>
          <a:xfrm>
            <a:off x="5316642" y="4921575"/>
            <a:ext cx="74146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</a:p>
        </p:txBody>
      </p:sp>
      <p:sp>
        <p:nvSpPr>
          <p:cNvPr id="44" name="文字方塊 43"/>
          <p:cNvSpPr txBox="1"/>
          <p:nvPr/>
        </p:nvSpPr>
        <p:spPr>
          <a:xfrm>
            <a:off x="6925051" y="4933005"/>
            <a:ext cx="59771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才</a:t>
            </a:r>
            <a:endParaRPr lang="en-US" altLang="zh-TW" sz="4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6414447" y="2328981"/>
            <a:ext cx="65155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譽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10549703" y="2331529"/>
            <a:ext cx="6890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育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9" name="投影片編號版面配置區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7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2" grpId="0" animBg="1"/>
      <p:bldP spid="43" grpId="0" animBg="1"/>
      <p:bldP spid="44" grpId="0" animBg="1"/>
      <p:bldP spid="57" grpId="0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4687" t="4849" r="54715" b="72316"/>
          <a:stretch/>
        </p:blipFill>
        <p:spPr>
          <a:xfrm>
            <a:off x="133351" y="651238"/>
            <a:ext cx="7559040" cy="2391599"/>
          </a:xfrm>
          <a:prstGeom prst="rect">
            <a:avLst/>
          </a:prstGeom>
        </p:spPr>
      </p:pic>
      <p:pic>
        <p:nvPicPr>
          <p:cNvPr id="53" name="圖片 52"/>
          <p:cNvPicPr>
            <a:picLocks noChangeAspect="1"/>
          </p:cNvPicPr>
          <p:nvPr/>
        </p:nvPicPr>
        <p:blipFill rotWithShape="1">
          <a:blip r:embed="rId2"/>
          <a:srcRect l="22367" t="4849" r="30958" b="72316"/>
          <a:stretch/>
        </p:blipFill>
        <p:spPr>
          <a:xfrm>
            <a:off x="1038076" y="651237"/>
            <a:ext cx="8690611" cy="2391599"/>
          </a:xfrm>
          <a:prstGeom prst="rect">
            <a:avLst/>
          </a:prstGeom>
        </p:spPr>
      </p:pic>
      <p:pic>
        <p:nvPicPr>
          <p:cNvPr id="51" name="圖片 50"/>
          <p:cNvPicPr>
            <a:picLocks noChangeAspect="1"/>
          </p:cNvPicPr>
          <p:nvPr/>
        </p:nvPicPr>
        <p:blipFill rotWithShape="1">
          <a:blip r:embed="rId2"/>
          <a:srcRect l="68757" t="4849" r="4792" b="72463"/>
          <a:stretch/>
        </p:blipFill>
        <p:spPr>
          <a:xfrm>
            <a:off x="720483" y="3333228"/>
            <a:ext cx="5628905" cy="2715731"/>
          </a:xfrm>
          <a:prstGeom prst="rect">
            <a:avLst/>
          </a:prstGeom>
        </p:spPr>
      </p:pic>
      <p:pic>
        <p:nvPicPr>
          <p:cNvPr id="52" name="圖片 51"/>
          <p:cNvPicPr>
            <a:picLocks noChangeAspect="1"/>
          </p:cNvPicPr>
          <p:nvPr/>
        </p:nvPicPr>
        <p:blipFill rotWithShape="1">
          <a:blip r:embed="rId2"/>
          <a:srcRect l="9071" t="33263" r="62603" b="45999"/>
          <a:stretch/>
        </p:blipFill>
        <p:spPr>
          <a:xfrm>
            <a:off x="5928336" y="3546431"/>
            <a:ext cx="5907483" cy="2432678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5864653" y="518758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繼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98971" y="5129161"/>
            <a:ext cx="7317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樂</a:t>
            </a:r>
            <a:endParaRPr lang="zh-TW" altLang="en-US" sz="4800" b="1" spc="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330026" y="5140591"/>
            <a:ext cx="65365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endParaRPr lang="zh-TW" altLang="en-US" sz="4800" b="1" spc="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699160" y="518758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往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532175" y="518758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又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8401102" y="518758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開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253037" y="515329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2302971" y="514059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4742687" y="5140591"/>
            <a:ext cx="7379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己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957570" y="2171874"/>
            <a:ext cx="72062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誠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520055" y="2184574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求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475383" y="2185844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實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467412" y="2159648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博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438899" y="2171874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6777548" y="2171078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創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7803918" y="2181112"/>
            <a:ext cx="64100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endParaRPr lang="zh-TW" alt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4" name="圖片 53"/>
          <p:cNvPicPr>
            <a:picLocks noChangeAspect="1"/>
          </p:cNvPicPr>
          <p:nvPr/>
        </p:nvPicPr>
        <p:blipFill rotWithShape="1">
          <a:blip r:embed="rId3"/>
          <a:srcRect l="5697" t="73028" r="90687" b="15939"/>
          <a:stretch/>
        </p:blipFill>
        <p:spPr>
          <a:xfrm>
            <a:off x="133351" y="3921579"/>
            <a:ext cx="761139" cy="1327150"/>
          </a:xfrm>
          <a:prstGeom prst="rect">
            <a:avLst/>
          </a:prstGeom>
        </p:spPr>
      </p:pic>
      <p:sp>
        <p:nvSpPr>
          <p:cNvPr id="55" name="文字方塊 54"/>
          <p:cNvSpPr txBox="1"/>
          <p:nvPr/>
        </p:nvSpPr>
        <p:spPr>
          <a:xfrm>
            <a:off x="320040" y="765810"/>
            <a:ext cx="400443" cy="4114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1678196" y="2177589"/>
            <a:ext cx="62457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信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1505740" y="5129161"/>
            <a:ext cx="7317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身</a:t>
            </a:r>
            <a:endParaRPr lang="zh-TW" altLang="en-US" sz="4800" b="1" spc="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3989350" y="5129161"/>
            <a:ext cx="65365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群</a:t>
            </a:r>
            <a:endParaRPr lang="zh-TW" altLang="en-US" sz="4800" b="1" spc="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" name="投影片編號版面配置區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558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2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1" grpId="0" animBg="1"/>
      <p:bldP spid="36" grpId="0" animBg="1"/>
      <p:bldP spid="3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6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圖片 48"/>
          <p:cNvPicPr>
            <a:picLocks noChangeAspect="1"/>
          </p:cNvPicPr>
          <p:nvPr/>
        </p:nvPicPr>
        <p:blipFill rotWithShape="1">
          <a:blip r:embed="rId2"/>
          <a:srcRect l="4896" t="36019" r="48020" b="45465"/>
          <a:stretch/>
        </p:blipFill>
        <p:spPr>
          <a:xfrm>
            <a:off x="435127" y="3860800"/>
            <a:ext cx="9398820" cy="2079021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37447" t="33601" r="4792" b="46092"/>
          <a:stretch/>
        </p:blipFill>
        <p:spPr>
          <a:xfrm>
            <a:off x="1237802" y="1032326"/>
            <a:ext cx="10632807" cy="2102759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1531076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知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286184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識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3952824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4692766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力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533137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卓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7301421" y="2333105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越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8479635" y="230327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精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9297700" y="231723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彩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1579099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健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2245876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康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3537233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管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4156519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理</a:t>
            </a:r>
          </a:p>
        </p:txBody>
      </p:sp>
      <p:sp>
        <p:nvSpPr>
          <p:cNvPr id="34" name="文字方塊 33"/>
          <p:cNvSpPr txBox="1"/>
          <p:nvPr/>
        </p:nvSpPr>
        <p:spPr>
          <a:xfrm>
            <a:off x="6320952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698791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7306294" y="4970420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943388" y="4974045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宰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8" name="圖片 47"/>
          <p:cNvPicPr>
            <a:picLocks noChangeAspect="1"/>
          </p:cNvPicPr>
          <p:nvPr/>
        </p:nvPicPr>
        <p:blipFill rotWithShape="1">
          <a:blip r:embed="rId4"/>
          <a:srcRect l="5697" t="73028" r="90687" b="15939"/>
          <a:stretch/>
        </p:blipFill>
        <p:spPr>
          <a:xfrm>
            <a:off x="575252" y="1340543"/>
            <a:ext cx="662550" cy="1155247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9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圖片 35"/>
          <p:cNvPicPr>
            <a:picLocks noChangeAspect="1"/>
          </p:cNvPicPr>
          <p:nvPr/>
        </p:nvPicPr>
        <p:blipFill rotWithShape="1">
          <a:blip r:embed="rId2"/>
          <a:srcRect l="51842" t="32237" r="2987" b="45933"/>
          <a:stretch/>
        </p:blipFill>
        <p:spPr>
          <a:xfrm>
            <a:off x="1738630" y="2115113"/>
            <a:ext cx="9017000" cy="2451100"/>
          </a:xfrm>
          <a:prstGeom prst="rect">
            <a:avLst/>
          </a:prstGeom>
        </p:spPr>
      </p:pic>
      <p:pic>
        <p:nvPicPr>
          <p:cNvPr id="49" name="圖片 48"/>
          <p:cNvPicPr>
            <a:picLocks noChangeAspect="1"/>
          </p:cNvPicPr>
          <p:nvPr/>
        </p:nvPicPr>
        <p:blipFill rotWithShape="1">
          <a:blip r:embed="rId2"/>
          <a:srcRect l="4896" t="35969" r="89013" b="45465"/>
          <a:stretch/>
        </p:blipFill>
        <p:spPr>
          <a:xfrm>
            <a:off x="535457" y="2532380"/>
            <a:ext cx="1215873" cy="2084633"/>
          </a:xfrm>
          <a:prstGeom prst="rect">
            <a:avLst/>
          </a:prstGeom>
        </p:spPr>
      </p:pic>
      <p:sp>
        <p:nvSpPr>
          <p:cNvPr id="40" name="文字方塊 39"/>
          <p:cNvSpPr txBox="1"/>
          <p:nvPr/>
        </p:nvSpPr>
        <p:spPr>
          <a:xfrm>
            <a:off x="1596052" y="3637734"/>
            <a:ext cx="66165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文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2315998" y="3637734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理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3591145" y="3636998"/>
            <a:ext cx="65770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</a:p>
        </p:txBody>
      </p:sp>
      <p:sp>
        <p:nvSpPr>
          <p:cNvPr id="43" name="文字方塊 42"/>
          <p:cNvSpPr txBox="1"/>
          <p:nvPr/>
        </p:nvSpPr>
        <p:spPr>
          <a:xfrm>
            <a:off x="4306002" y="362483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藝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5792474" y="3624832"/>
            <a:ext cx="70168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風</a:t>
            </a:r>
          </a:p>
        </p:txBody>
      </p:sp>
      <p:sp>
        <p:nvSpPr>
          <p:cNvPr id="45" name="文字方塊 44"/>
          <p:cNvSpPr txBox="1"/>
          <p:nvPr/>
        </p:nvSpPr>
        <p:spPr>
          <a:xfrm>
            <a:off x="6494159" y="362483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華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378009" y="3647654"/>
            <a:ext cx="72352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豪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8101536" y="3636998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邁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7" name="圖片 36"/>
          <p:cNvPicPr>
            <a:picLocks noChangeAspect="1"/>
          </p:cNvPicPr>
          <p:nvPr/>
        </p:nvPicPr>
        <p:blipFill rotWithShape="1">
          <a:blip r:embed="rId2"/>
          <a:srcRect l="10745" t="54534" r="82060" b="18704"/>
          <a:stretch/>
        </p:blipFill>
        <p:spPr>
          <a:xfrm>
            <a:off x="9987280" y="1605279"/>
            <a:ext cx="1409700" cy="3016252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25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1361594" y="319723"/>
            <a:ext cx="7139940" cy="2949469"/>
            <a:chOff x="483870" y="834390"/>
            <a:chExt cx="4888230" cy="2019300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 rotWithShape="1">
            <a:blip r:embed="rId2"/>
            <a:srcRect l="17166" t="54534" r="50455" b="18704"/>
            <a:stretch/>
          </p:blipFill>
          <p:spPr>
            <a:xfrm>
              <a:off x="1028700" y="834390"/>
              <a:ext cx="4343400" cy="2019300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2"/>
            <a:srcRect l="5492" t="62715" r="89339" b="19461"/>
            <a:stretch/>
          </p:blipFill>
          <p:spPr>
            <a:xfrm>
              <a:off x="483870" y="1451610"/>
              <a:ext cx="693420" cy="1344930"/>
            </a:xfrm>
            <a:prstGeom prst="rect">
              <a:avLst/>
            </a:prstGeom>
          </p:spPr>
        </p:pic>
      </p:grpSp>
      <p:grpSp>
        <p:nvGrpSpPr>
          <p:cNvPr id="10" name="群組 9"/>
          <p:cNvGrpSpPr/>
          <p:nvPr/>
        </p:nvGrpSpPr>
        <p:grpSpPr>
          <a:xfrm>
            <a:off x="1361594" y="3394710"/>
            <a:ext cx="9329434" cy="2697480"/>
            <a:chOff x="4427220" y="4084320"/>
            <a:chExt cx="6983898" cy="2019300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 rotWithShape="1">
            <a:blip r:embed="rId2"/>
            <a:srcRect l="48324" t="54534" r="4271" b="18704"/>
            <a:stretch/>
          </p:blipFill>
          <p:spPr>
            <a:xfrm>
              <a:off x="5052060" y="4084320"/>
              <a:ext cx="6359058" cy="2019300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 rotWithShape="1">
            <a:blip r:embed="rId2"/>
            <a:srcRect l="5492" t="62715" r="89339" b="19461"/>
            <a:stretch/>
          </p:blipFill>
          <p:spPr>
            <a:xfrm>
              <a:off x="4427220" y="4701540"/>
              <a:ext cx="693420" cy="1344930"/>
            </a:xfrm>
            <a:prstGeom prst="rect">
              <a:avLst/>
            </a:prstGeom>
          </p:spPr>
        </p:pic>
      </p:grpSp>
      <p:sp>
        <p:nvSpPr>
          <p:cNvPr id="14" name="文字方塊 13"/>
          <p:cNvSpPr txBox="1"/>
          <p:nvPr/>
        </p:nvSpPr>
        <p:spPr>
          <a:xfrm>
            <a:off x="2312657" y="2281552"/>
            <a:ext cx="73646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研</a:t>
            </a:r>
            <a:endParaRPr lang="en-US" altLang="zh-TW" sz="4800" b="1" spc="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65761" y="228155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術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274948" y="2281552"/>
            <a:ext cx="66865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重</a:t>
            </a:r>
            <a:endParaRPr lang="zh-TW" altLang="en-US" sz="48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222565" y="2281552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務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512871" y="5190169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開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3374987" y="5190169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創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557358" y="5190169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5622230" y="5190169"/>
            <a:ext cx="73672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未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6369922" y="5190169"/>
            <a:ext cx="53624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endParaRPr lang="zh-TW" altLang="en-US" sz="4800" b="1" spc="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3221989" y="2281552"/>
            <a:ext cx="73646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endParaRPr lang="en-US" altLang="zh-TW" sz="4800" b="1" spc="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358953" y="2281552"/>
            <a:ext cx="66865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4800" b="1" spc="3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服</a:t>
            </a:r>
            <a:endParaRPr lang="zh-TW" altLang="en-US" sz="4800" b="1" spc="3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53EF0-D892-4212-B804-23ABD9A0060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72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90</Words>
  <Application>Microsoft Office PowerPoint</Application>
  <PresentationFormat>寬螢幕</PresentationFormat>
  <Paragraphs>89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陳逸庭-etchen</dc:creator>
  <cp:lastModifiedBy>陳逸庭-etchen</cp:lastModifiedBy>
  <cp:revision>29</cp:revision>
  <dcterms:created xsi:type="dcterms:W3CDTF">2022-09-05T09:24:01Z</dcterms:created>
  <dcterms:modified xsi:type="dcterms:W3CDTF">2022-11-28T08:22:00Z</dcterms:modified>
</cp:coreProperties>
</file>