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256" r:id="rId2"/>
    <p:sldId id="311" r:id="rId3"/>
    <p:sldId id="309" r:id="rId4"/>
    <p:sldId id="297" r:id="rId5"/>
    <p:sldId id="307" r:id="rId6"/>
    <p:sldId id="310" r:id="rId7"/>
    <p:sldId id="312" r:id="rId8"/>
    <p:sldId id="314" r:id="rId9"/>
    <p:sldId id="261" r:id="rId10"/>
    <p:sldId id="275" r:id="rId11"/>
    <p:sldId id="289" r:id="rId12"/>
    <p:sldId id="276" r:id="rId13"/>
    <p:sldId id="277" r:id="rId14"/>
    <p:sldId id="278" r:id="rId15"/>
    <p:sldId id="262" r:id="rId16"/>
    <p:sldId id="265" r:id="rId17"/>
    <p:sldId id="263" r:id="rId18"/>
    <p:sldId id="266" r:id="rId19"/>
    <p:sldId id="267" r:id="rId20"/>
    <p:sldId id="268" r:id="rId21"/>
    <p:sldId id="315" r:id="rId22"/>
    <p:sldId id="303" r:id="rId23"/>
    <p:sldId id="304" r:id="rId24"/>
    <p:sldId id="296" r:id="rId25"/>
    <p:sldId id="270" r:id="rId26"/>
    <p:sldId id="271" r:id="rId27"/>
    <p:sldId id="272" r:id="rId28"/>
    <p:sldId id="273" r:id="rId29"/>
    <p:sldId id="274" r:id="rId30"/>
    <p:sldId id="305" r:id="rId31"/>
    <p:sldId id="316" r:id="rId32"/>
    <p:sldId id="284" r:id="rId33"/>
    <p:sldId id="280" r:id="rId34"/>
    <p:sldId id="287" r:id="rId35"/>
    <p:sldId id="288" r:id="rId36"/>
    <p:sldId id="279" r:id="rId37"/>
  </p:sldIdLst>
  <p:sldSz cx="9144000" cy="6858000" type="screen4x3"/>
  <p:notesSz cx="7099300" cy="102346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A1F28"/>
    <a:srgbClr val="7D3C4A"/>
    <a:srgbClr val="EB641B"/>
    <a:srgbClr val="2DA2BF"/>
    <a:srgbClr val="A6DDEA"/>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a:tcStyle>
        <a:tcBdr/>
        <a:fill>
          <a:solidFill>
            <a:srgbClr val="E7F0F4"/>
          </a:solidFill>
        </a:fill>
      </a:tcStyle>
    </a:band2H>
    <a:firstCol>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a:tcStyle>
        <a:tcBdr/>
        <a:fill>
          <a:solidFill>
            <a:srgbClr val="FBEAE7"/>
          </a:solidFill>
        </a:fill>
      </a:tcStyle>
    </a:band2H>
    <a:firstCol>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a:tcStyle>
        <a:tcBdr/>
        <a:fill>
          <a:solidFill>
            <a:srgbClr val="ECE7E8"/>
          </a:solidFill>
        </a:fill>
      </a:tcStyle>
    </a:band2H>
    <a:firstCol>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Lucida Sans Unicode"/>
          <a:ea typeface="Lucida Sans Unicode"/>
          <a:cs typeface="Lucida Sans Unicod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Lucida Sans Unicode"/>
          <a:ea typeface="Lucida Sans Unicode"/>
          <a:cs typeface="Lucida Sans Unicod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Lucida Sans Unicode"/>
          <a:ea typeface="Lucida Sans Unicode"/>
          <a:cs typeface="Lucida Sans Unicode"/>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Lucida Sans Unicode"/>
          <a:ea typeface="Lucida Sans Unicode"/>
          <a:cs typeface="Lucida Sans Unicode"/>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Lucida Sans Unicode"/>
          <a:ea typeface="Lucida Sans Unicode"/>
          <a:cs typeface="Lucida Sans Unico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Lucida Sans Unicode"/>
          <a:ea typeface="Lucida Sans Unicode"/>
          <a:cs typeface="Lucida Sans Unico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Lucida Sans Unicode"/>
          <a:ea typeface="Lucida Sans Unicode"/>
          <a:cs typeface="Lucida Sans Unicode"/>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Lucida Sans Unicode"/>
          <a:ea typeface="Lucida Sans Unicode"/>
          <a:cs typeface="Lucida Sans Unico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5647" autoAdjust="0"/>
  </p:normalViewPr>
  <p:slideViewPr>
    <p:cSldViewPr snapToGrid="0">
      <p:cViewPr varScale="1">
        <p:scale>
          <a:sx n="63" d="100"/>
          <a:sy n="63" d="100"/>
        </p:scale>
        <p:origin x="1372" y="64"/>
      </p:cViewPr>
      <p:guideLst/>
    </p:cSldViewPr>
  </p:slideViewPr>
  <p:notesTextViewPr>
    <p:cViewPr>
      <p:scale>
        <a:sx n="1" d="1"/>
        <a:sy n="1" d="1"/>
      </p:scale>
      <p:origin x="0" y="0"/>
    </p:cViewPr>
  </p:notesTextViewPr>
  <p:notesViewPr>
    <p:cSldViewPr snapToGrid="0">
      <p:cViewPr varScale="1">
        <p:scale>
          <a:sx n="83" d="100"/>
          <a:sy n="83" d="100"/>
        </p:scale>
        <p:origin x="26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0017B-3144-4E73-ADD8-8C0DA689EC4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zh-TW" altLang="en-US"/>
        </a:p>
      </dgm:t>
    </dgm:pt>
    <dgm:pt modelId="{5D42A117-59D8-43B5-B917-440E25574A76}">
      <dgm:prSet phldrT="[文字]" custT="1"/>
      <dgm:spPr/>
      <dgm:t>
        <a:bodyPr/>
        <a:lstStyle/>
        <a:p>
          <a:r>
            <a:rPr lang="zh-TW" altLang="en-US" sz="2800" b="1" dirty="0">
              <a:latin typeface="+mn-lt"/>
              <a:ea typeface="微軟正黑體" panose="020B0604030504040204" pitchFamily="34" charset="-120"/>
            </a:rPr>
            <a:t>學業成績管理 </a:t>
          </a:r>
          <a:endParaRPr lang="en-US" altLang="zh-TW" sz="2800" b="1" dirty="0">
            <a:latin typeface="+mn-lt"/>
            <a:ea typeface="微軟正黑體" panose="020B0604030504040204" pitchFamily="34" charset="-120"/>
          </a:endParaRPr>
        </a:p>
      </dgm:t>
    </dgm:pt>
    <dgm:pt modelId="{82912363-BD04-40EE-8E20-8CC7A633692C}" type="parTrans" cxnId="{3D836EAC-C34A-401C-BAD1-823580EF279B}">
      <dgm:prSet/>
      <dgm:spPr/>
      <dgm:t>
        <a:bodyPr/>
        <a:lstStyle/>
        <a:p>
          <a:endParaRPr lang="zh-TW" altLang="en-US" sz="2000">
            <a:latin typeface="+mn-lt"/>
          </a:endParaRPr>
        </a:p>
      </dgm:t>
    </dgm:pt>
    <dgm:pt modelId="{8089BCD4-366E-4939-8BE7-674BB3580271}" type="sibTrans" cxnId="{3D836EAC-C34A-401C-BAD1-823580EF279B}">
      <dgm:prSet/>
      <dgm:spPr/>
      <dgm:t>
        <a:bodyPr/>
        <a:lstStyle/>
        <a:p>
          <a:endParaRPr lang="zh-TW" altLang="en-US" sz="2000">
            <a:latin typeface="+mn-lt"/>
          </a:endParaRPr>
        </a:p>
      </dgm:t>
    </dgm:pt>
    <dgm:pt modelId="{08E65A14-4E4C-4908-BC3D-65F0FA5BC408}">
      <dgm:prSet phldrT="[文字]" custT="1"/>
      <dgm:spPr/>
      <dgm:t>
        <a:bodyPr/>
        <a:lstStyle/>
        <a:p>
          <a:r>
            <a:rPr lang="zh-TW" altLang="en-US" sz="2400" b="1" dirty="0">
              <a:latin typeface="+mn-lt"/>
              <a:ea typeface="微軟正黑體" panose="020B0604030504040204" pitchFamily="34" charset="-120"/>
            </a:rPr>
            <a:t>輔系、雙主修、轉系申請</a:t>
          </a:r>
          <a:endParaRPr lang="zh-TW" altLang="en-US" sz="2400" dirty="0">
            <a:latin typeface="+mn-lt"/>
          </a:endParaRPr>
        </a:p>
      </dgm:t>
    </dgm:pt>
    <dgm:pt modelId="{97C5BD34-9C6B-4654-B165-137DDDA6E50A}" type="parTrans" cxnId="{EA74B3FD-21A4-4B40-9592-96EFD2F7BD72}">
      <dgm:prSet/>
      <dgm:spPr/>
      <dgm:t>
        <a:bodyPr/>
        <a:lstStyle/>
        <a:p>
          <a:endParaRPr lang="zh-TW" altLang="en-US" sz="2000">
            <a:latin typeface="+mn-lt"/>
          </a:endParaRPr>
        </a:p>
      </dgm:t>
    </dgm:pt>
    <dgm:pt modelId="{B49FC50F-F186-49A4-86F3-062597C76446}" type="sibTrans" cxnId="{EA74B3FD-21A4-4B40-9592-96EFD2F7BD72}">
      <dgm:prSet/>
      <dgm:spPr/>
      <dgm:t>
        <a:bodyPr/>
        <a:lstStyle/>
        <a:p>
          <a:endParaRPr lang="zh-TW" altLang="en-US" sz="2000">
            <a:latin typeface="+mn-lt"/>
          </a:endParaRPr>
        </a:p>
      </dgm:t>
    </dgm:pt>
    <dgm:pt modelId="{A9D6BCA2-7591-453F-8080-5FA0AD11677F}">
      <dgm:prSet phldrT="[文字]" custT="1"/>
      <dgm:spPr/>
      <dgm:t>
        <a:bodyPr/>
        <a:lstStyle/>
        <a:p>
          <a:r>
            <a:rPr lang="zh-TW" altLang="en-US" sz="2800" b="1" dirty="0">
              <a:latin typeface="+mn-lt"/>
              <a:ea typeface="微軟正黑體" panose="020B0604030504040204" pitchFamily="34" charset="-120"/>
            </a:rPr>
            <a:t>學籍管理 </a:t>
          </a:r>
          <a:endParaRPr lang="en-US" altLang="zh-TW" sz="2800" b="1" dirty="0">
            <a:latin typeface="+mn-lt"/>
            <a:ea typeface="微軟正黑體" panose="020B0604030504040204" pitchFamily="34" charset="-120"/>
          </a:endParaRPr>
        </a:p>
      </dgm:t>
    </dgm:pt>
    <dgm:pt modelId="{61330CCE-4A48-4757-AEA6-BF68D0CE2B4D}" type="parTrans" cxnId="{345F3474-88FE-48EE-A3A5-88292E893B71}">
      <dgm:prSet/>
      <dgm:spPr/>
      <dgm:t>
        <a:bodyPr/>
        <a:lstStyle/>
        <a:p>
          <a:endParaRPr lang="zh-TW" altLang="en-US" sz="2000">
            <a:latin typeface="+mn-lt"/>
          </a:endParaRPr>
        </a:p>
      </dgm:t>
    </dgm:pt>
    <dgm:pt modelId="{D4C4BC47-77BB-44C4-AF6E-C31578FC91FC}" type="sibTrans" cxnId="{345F3474-88FE-48EE-A3A5-88292E893B71}">
      <dgm:prSet/>
      <dgm:spPr/>
      <dgm:t>
        <a:bodyPr/>
        <a:lstStyle/>
        <a:p>
          <a:endParaRPr lang="zh-TW" altLang="en-US" sz="2000">
            <a:latin typeface="+mn-lt"/>
          </a:endParaRPr>
        </a:p>
      </dgm:t>
    </dgm:pt>
    <dgm:pt modelId="{F36AFABE-16E0-4503-ABA0-CD3821EC1F95}">
      <dgm:prSet phldrT="[文字]" custT="1"/>
      <dgm:spPr/>
      <dgm:t>
        <a:bodyPr/>
        <a:lstStyle/>
        <a:p>
          <a:r>
            <a:rPr lang="zh-TW" altLang="en-US" sz="2800" b="1" dirty="0">
              <a:latin typeface="+mn-lt"/>
              <a:ea typeface="微軟正黑體" panose="020B0604030504040204" pitchFamily="34" charset="-120"/>
            </a:rPr>
            <a:t>學分抵免申請</a:t>
          </a:r>
          <a:endParaRPr lang="zh-TW" altLang="en-US" sz="2000" dirty="0">
            <a:latin typeface="+mn-lt"/>
          </a:endParaRPr>
        </a:p>
      </dgm:t>
    </dgm:pt>
    <dgm:pt modelId="{39E7CE32-056D-492E-82E1-2C4599AB3955}" type="parTrans" cxnId="{ED3087BD-81A0-4CEF-81AB-E4E990C172E1}">
      <dgm:prSet/>
      <dgm:spPr/>
      <dgm:t>
        <a:bodyPr/>
        <a:lstStyle/>
        <a:p>
          <a:endParaRPr lang="zh-TW" altLang="en-US" sz="2000">
            <a:latin typeface="+mn-lt"/>
          </a:endParaRPr>
        </a:p>
      </dgm:t>
    </dgm:pt>
    <dgm:pt modelId="{ECCA15F7-AFD4-4E27-AF6C-C23675C0B73B}" type="sibTrans" cxnId="{ED3087BD-81A0-4CEF-81AB-E4E990C172E1}">
      <dgm:prSet/>
      <dgm:spPr/>
      <dgm:t>
        <a:bodyPr/>
        <a:lstStyle/>
        <a:p>
          <a:endParaRPr lang="zh-TW" altLang="en-US" sz="2000">
            <a:latin typeface="+mn-lt"/>
          </a:endParaRPr>
        </a:p>
      </dgm:t>
    </dgm:pt>
    <dgm:pt modelId="{2CA6DE9C-76A6-4B2C-B81D-F56E2EB1F434}">
      <dgm:prSet phldrT="[文字]" custT="1"/>
      <dgm:spPr/>
      <dgm:t>
        <a:bodyPr/>
        <a:lstStyle/>
        <a:p>
          <a:r>
            <a:rPr lang="zh-TW" altLang="en-US" sz="2800" b="1" dirty="0">
              <a:latin typeface="+mn-lt"/>
              <a:ea typeface="微軟正黑體" panose="020B0604030504040204" pitchFamily="34" charset="-120"/>
            </a:rPr>
            <a:t>休學</a:t>
          </a:r>
          <a:r>
            <a:rPr lang="en-US" altLang="zh-TW" sz="2800" b="1" dirty="0">
              <a:latin typeface="+mn-lt"/>
              <a:ea typeface="微軟正黑體" panose="020B0604030504040204" pitchFamily="34" charset="-120"/>
            </a:rPr>
            <a:t>/</a:t>
          </a:r>
          <a:r>
            <a:rPr lang="zh-TW" altLang="en-US" sz="2800" b="1" dirty="0">
              <a:latin typeface="+mn-lt"/>
              <a:ea typeface="微軟正黑體" panose="020B0604030504040204" pitchFamily="34" charset="-120"/>
            </a:rPr>
            <a:t>退學申請</a:t>
          </a:r>
          <a:endParaRPr lang="zh-TW" altLang="en-US" sz="2000" dirty="0">
            <a:latin typeface="+mn-lt"/>
          </a:endParaRPr>
        </a:p>
      </dgm:t>
    </dgm:pt>
    <dgm:pt modelId="{A22CFC7E-4F37-4013-8B62-2BAC3DA1DCDA}" type="parTrans" cxnId="{00BD44C9-BFB2-405E-AFFF-7BD1FA950233}">
      <dgm:prSet/>
      <dgm:spPr/>
      <dgm:t>
        <a:bodyPr/>
        <a:lstStyle/>
        <a:p>
          <a:endParaRPr lang="zh-TW" altLang="en-US" sz="2000">
            <a:latin typeface="+mn-lt"/>
          </a:endParaRPr>
        </a:p>
      </dgm:t>
    </dgm:pt>
    <dgm:pt modelId="{3A6524F8-A5AC-4BD7-95B8-1E1520A2844B}" type="sibTrans" cxnId="{00BD44C9-BFB2-405E-AFFF-7BD1FA950233}">
      <dgm:prSet/>
      <dgm:spPr/>
      <dgm:t>
        <a:bodyPr/>
        <a:lstStyle/>
        <a:p>
          <a:endParaRPr lang="zh-TW" altLang="en-US" sz="2000">
            <a:latin typeface="+mn-lt"/>
          </a:endParaRPr>
        </a:p>
      </dgm:t>
    </dgm:pt>
    <dgm:pt modelId="{1BE51F5E-C0DB-4875-900A-9AAA8A356C8B}">
      <dgm:prSet phldrT="[文字]" custT="1"/>
      <dgm:spPr/>
      <dgm:t>
        <a:bodyPr/>
        <a:lstStyle/>
        <a:p>
          <a:r>
            <a:rPr lang="zh-TW" altLang="en-US" sz="2400" b="1" dirty="0">
              <a:latin typeface="+mn-lt"/>
              <a:ea typeface="微軟正黑體" panose="020B0604030504040204" pitchFamily="34" charset="-120"/>
            </a:rPr>
            <a:t>學生證印製補發 </a:t>
          </a:r>
          <a:endParaRPr lang="en-US" altLang="zh-TW" sz="2400" b="1" dirty="0">
            <a:latin typeface="+mn-lt"/>
            <a:ea typeface="微軟正黑體" panose="020B0604030504040204" pitchFamily="34" charset="-120"/>
          </a:endParaRPr>
        </a:p>
      </dgm:t>
    </dgm:pt>
    <dgm:pt modelId="{2FCF53BB-9CAE-426F-AB2F-FD652722B325}" type="parTrans" cxnId="{DC5E61FB-788C-40B4-BD1C-BE4736CB7988}">
      <dgm:prSet/>
      <dgm:spPr/>
      <dgm:t>
        <a:bodyPr/>
        <a:lstStyle/>
        <a:p>
          <a:endParaRPr lang="zh-TW" altLang="en-US" sz="2000">
            <a:latin typeface="+mn-lt"/>
          </a:endParaRPr>
        </a:p>
      </dgm:t>
    </dgm:pt>
    <dgm:pt modelId="{CD1E9A47-D4DF-4124-B947-352C6F316694}" type="sibTrans" cxnId="{DC5E61FB-788C-40B4-BD1C-BE4736CB7988}">
      <dgm:prSet/>
      <dgm:spPr/>
      <dgm:t>
        <a:bodyPr/>
        <a:lstStyle/>
        <a:p>
          <a:endParaRPr lang="zh-TW" altLang="en-US" sz="2000">
            <a:latin typeface="+mn-lt"/>
          </a:endParaRPr>
        </a:p>
      </dgm:t>
    </dgm:pt>
    <dgm:pt modelId="{66C5F4FD-A587-4260-A191-49961CF23DB0}">
      <dgm:prSet phldrT="[文字]" custT="1"/>
      <dgm:spPr/>
      <dgm:t>
        <a:bodyPr/>
        <a:lstStyle/>
        <a:p>
          <a:r>
            <a:rPr lang="zh-TW" altLang="en-US" sz="2400" b="1" dirty="0">
              <a:latin typeface="+mn-lt"/>
              <a:ea typeface="微軟正黑體" panose="020B0604030504040204" pitchFamily="34" charset="-120"/>
            </a:rPr>
            <a:t>成績單、在學證明等文件申請 </a:t>
          </a:r>
          <a:endParaRPr lang="zh-TW" altLang="en-US" sz="1800" dirty="0">
            <a:latin typeface="+mn-lt"/>
          </a:endParaRPr>
        </a:p>
      </dgm:t>
    </dgm:pt>
    <dgm:pt modelId="{7DEE7CFF-3A14-41D2-ADB9-BBB59D7F0D9D}" type="parTrans" cxnId="{E501A3F7-F421-427D-8D01-D5F59DF489EE}">
      <dgm:prSet/>
      <dgm:spPr/>
      <dgm:t>
        <a:bodyPr/>
        <a:lstStyle/>
        <a:p>
          <a:endParaRPr lang="zh-TW" altLang="en-US" sz="2000">
            <a:latin typeface="+mn-lt"/>
          </a:endParaRPr>
        </a:p>
      </dgm:t>
    </dgm:pt>
    <dgm:pt modelId="{03EA9174-D776-460C-91ED-1604580D4A25}" type="sibTrans" cxnId="{E501A3F7-F421-427D-8D01-D5F59DF489EE}">
      <dgm:prSet/>
      <dgm:spPr/>
      <dgm:t>
        <a:bodyPr/>
        <a:lstStyle/>
        <a:p>
          <a:endParaRPr lang="zh-TW" altLang="en-US" sz="2000">
            <a:latin typeface="+mn-lt"/>
          </a:endParaRPr>
        </a:p>
      </dgm:t>
    </dgm:pt>
    <dgm:pt modelId="{27C85C74-6437-4881-9B6A-867154A310B7}">
      <dgm:prSet phldrT="[文字]" custT="1"/>
      <dgm:spPr/>
      <dgm:t>
        <a:bodyPr/>
        <a:lstStyle/>
        <a:p>
          <a:r>
            <a:rPr lang="zh-TW" altLang="en-US" sz="2800" b="1" dirty="0">
              <a:latin typeface="+mn-lt"/>
              <a:ea typeface="微軟正黑體" panose="020B0604030504040204" pitchFamily="34" charset="-120"/>
            </a:rPr>
            <a:t>畢業離校及</a:t>
          </a:r>
          <a:br>
            <a:rPr lang="en-US" altLang="zh-TW" sz="2800" b="1" dirty="0">
              <a:latin typeface="+mn-lt"/>
              <a:ea typeface="微軟正黑體" panose="020B0604030504040204" pitchFamily="34" charset="-120"/>
            </a:rPr>
          </a:br>
          <a:r>
            <a:rPr lang="zh-TW" altLang="en-US" sz="2800" b="1" dirty="0">
              <a:latin typeface="+mn-lt"/>
              <a:ea typeface="微軟正黑體" panose="020B0604030504040204" pitchFamily="34" charset="-120"/>
            </a:rPr>
            <a:t>學位授予</a:t>
          </a:r>
          <a:endParaRPr lang="zh-TW" altLang="en-US" sz="2000" dirty="0">
            <a:latin typeface="+mn-lt"/>
          </a:endParaRPr>
        </a:p>
      </dgm:t>
    </dgm:pt>
    <dgm:pt modelId="{0D7DA9C6-81F6-4225-9FF9-806629A34600}" type="parTrans" cxnId="{3BDA7E14-4B8C-4D24-91AE-1AF26749D37E}">
      <dgm:prSet/>
      <dgm:spPr/>
      <dgm:t>
        <a:bodyPr/>
        <a:lstStyle/>
        <a:p>
          <a:endParaRPr lang="zh-TW" altLang="en-US" sz="2000">
            <a:latin typeface="+mn-lt"/>
          </a:endParaRPr>
        </a:p>
      </dgm:t>
    </dgm:pt>
    <dgm:pt modelId="{5180A05E-8212-452D-80AA-82EA1EAB304E}" type="sibTrans" cxnId="{3BDA7E14-4B8C-4D24-91AE-1AF26749D37E}">
      <dgm:prSet/>
      <dgm:spPr/>
      <dgm:t>
        <a:bodyPr/>
        <a:lstStyle/>
        <a:p>
          <a:endParaRPr lang="zh-TW" altLang="en-US" sz="2000">
            <a:latin typeface="+mn-lt"/>
          </a:endParaRPr>
        </a:p>
      </dgm:t>
    </dgm:pt>
    <dgm:pt modelId="{9182A248-C02E-40F2-B226-828F8E94D637}" type="pres">
      <dgm:prSet presAssocID="{2B90017B-3144-4E73-ADD8-8C0DA689EC47}" presName="diagram" presStyleCnt="0">
        <dgm:presLayoutVars>
          <dgm:dir/>
          <dgm:resizeHandles val="exact"/>
        </dgm:presLayoutVars>
      </dgm:prSet>
      <dgm:spPr/>
    </dgm:pt>
    <dgm:pt modelId="{C1EE12EF-7AB9-4304-AA1A-2A711F6B4780}" type="pres">
      <dgm:prSet presAssocID="{A9D6BCA2-7591-453F-8080-5FA0AD11677F}" presName="node" presStyleLbl="node1" presStyleIdx="0" presStyleCnt="8">
        <dgm:presLayoutVars>
          <dgm:bulletEnabled val="1"/>
        </dgm:presLayoutVars>
      </dgm:prSet>
      <dgm:spPr/>
    </dgm:pt>
    <dgm:pt modelId="{3091E757-AC38-40CC-8A9A-9E6EF0737032}" type="pres">
      <dgm:prSet presAssocID="{D4C4BC47-77BB-44C4-AF6E-C31578FC91FC}" presName="sibTrans" presStyleCnt="0"/>
      <dgm:spPr/>
    </dgm:pt>
    <dgm:pt modelId="{EBB86E8F-DCFB-48B5-92C4-E68C563D08B8}" type="pres">
      <dgm:prSet presAssocID="{5D42A117-59D8-43B5-B917-440E25574A76}" presName="node" presStyleLbl="node1" presStyleIdx="1" presStyleCnt="8">
        <dgm:presLayoutVars>
          <dgm:bulletEnabled val="1"/>
        </dgm:presLayoutVars>
      </dgm:prSet>
      <dgm:spPr/>
    </dgm:pt>
    <dgm:pt modelId="{E873E3BF-CFBA-4210-9C78-DB613D6D73DD}" type="pres">
      <dgm:prSet presAssocID="{8089BCD4-366E-4939-8BE7-674BB3580271}" presName="sibTrans" presStyleCnt="0"/>
      <dgm:spPr/>
    </dgm:pt>
    <dgm:pt modelId="{9D7AC5FF-CBA1-400F-BCAF-635EF2FB03C2}" type="pres">
      <dgm:prSet presAssocID="{08E65A14-4E4C-4908-BC3D-65F0FA5BC408}" presName="node" presStyleLbl="node1" presStyleIdx="2" presStyleCnt="8">
        <dgm:presLayoutVars>
          <dgm:bulletEnabled val="1"/>
        </dgm:presLayoutVars>
      </dgm:prSet>
      <dgm:spPr/>
    </dgm:pt>
    <dgm:pt modelId="{2AE23EAC-A5EE-447C-A900-314CBE54F128}" type="pres">
      <dgm:prSet presAssocID="{B49FC50F-F186-49A4-86F3-062597C76446}" presName="sibTrans" presStyleCnt="0"/>
      <dgm:spPr/>
    </dgm:pt>
    <dgm:pt modelId="{CC0349F4-814D-496A-9423-5CA52C30BAB9}" type="pres">
      <dgm:prSet presAssocID="{F36AFABE-16E0-4503-ABA0-CD3821EC1F95}" presName="node" presStyleLbl="node1" presStyleIdx="3" presStyleCnt="8">
        <dgm:presLayoutVars>
          <dgm:bulletEnabled val="1"/>
        </dgm:presLayoutVars>
      </dgm:prSet>
      <dgm:spPr/>
    </dgm:pt>
    <dgm:pt modelId="{C132637D-8420-4684-BFE7-868CDD252236}" type="pres">
      <dgm:prSet presAssocID="{ECCA15F7-AFD4-4E27-AF6C-C23675C0B73B}" presName="sibTrans" presStyleCnt="0"/>
      <dgm:spPr/>
    </dgm:pt>
    <dgm:pt modelId="{BC9FB377-5438-4AD8-92E3-32FB412C860A}" type="pres">
      <dgm:prSet presAssocID="{2CA6DE9C-76A6-4B2C-B81D-F56E2EB1F434}" presName="node" presStyleLbl="node1" presStyleIdx="4" presStyleCnt="8">
        <dgm:presLayoutVars>
          <dgm:bulletEnabled val="1"/>
        </dgm:presLayoutVars>
      </dgm:prSet>
      <dgm:spPr/>
    </dgm:pt>
    <dgm:pt modelId="{BFC1525E-5E86-4A7B-930D-377361E70349}" type="pres">
      <dgm:prSet presAssocID="{3A6524F8-A5AC-4BD7-95B8-1E1520A2844B}" presName="sibTrans" presStyleCnt="0"/>
      <dgm:spPr/>
    </dgm:pt>
    <dgm:pt modelId="{931F66E3-4D6B-408D-9EA6-32442F243FAA}" type="pres">
      <dgm:prSet presAssocID="{1BE51F5E-C0DB-4875-900A-9AAA8A356C8B}" presName="node" presStyleLbl="node1" presStyleIdx="5" presStyleCnt="8">
        <dgm:presLayoutVars>
          <dgm:bulletEnabled val="1"/>
        </dgm:presLayoutVars>
      </dgm:prSet>
      <dgm:spPr/>
    </dgm:pt>
    <dgm:pt modelId="{25077024-49AA-4BBB-BBD4-45A918AA1525}" type="pres">
      <dgm:prSet presAssocID="{CD1E9A47-D4DF-4124-B947-352C6F316694}" presName="sibTrans" presStyleCnt="0"/>
      <dgm:spPr/>
    </dgm:pt>
    <dgm:pt modelId="{CDEED2B5-37F0-4555-8C5C-030444B39DC4}" type="pres">
      <dgm:prSet presAssocID="{66C5F4FD-A587-4260-A191-49961CF23DB0}" presName="node" presStyleLbl="node1" presStyleIdx="6" presStyleCnt="8">
        <dgm:presLayoutVars>
          <dgm:bulletEnabled val="1"/>
        </dgm:presLayoutVars>
      </dgm:prSet>
      <dgm:spPr/>
    </dgm:pt>
    <dgm:pt modelId="{9EB72000-CCF5-4A44-B7D8-2D3B0B9B80A1}" type="pres">
      <dgm:prSet presAssocID="{03EA9174-D776-460C-91ED-1604580D4A25}" presName="sibTrans" presStyleCnt="0"/>
      <dgm:spPr/>
    </dgm:pt>
    <dgm:pt modelId="{E0543A7D-CA28-4F65-96E8-764E805E946B}" type="pres">
      <dgm:prSet presAssocID="{27C85C74-6437-4881-9B6A-867154A310B7}" presName="node" presStyleLbl="node1" presStyleIdx="7" presStyleCnt="8">
        <dgm:presLayoutVars>
          <dgm:bulletEnabled val="1"/>
        </dgm:presLayoutVars>
      </dgm:prSet>
      <dgm:spPr/>
    </dgm:pt>
  </dgm:ptLst>
  <dgm:cxnLst>
    <dgm:cxn modelId="{3BDA7E14-4B8C-4D24-91AE-1AF26749D37E}" srcId="{2B90017B-3144-4E73-ADD8-8C0DA689EC47}" destId="{27C85C74-6437-4881-9B6A-867154A310B7}" srcOrd="7" destOrd="0" parTransId="{0D7DA9C6-81F6-4225-9FF9-806629A34600}" sibTransId="{5180A05E-8212-452D-80AA-82EA1EAB304E}"/>
    <dgm:cxn modelId="{E6AC6F2A-3352-4819-8346-6466BCD5F177}" type="presOf" srcId="{27C85C74-6437-4881-9B6A-867154A310B7}" destId="{E0543A7D-CA28-4F65-96E8-764E805E946B}" srcOrd="0" destOrd="0" presId="urn:microsoft.com/office/officeart/2005/8/layout/default"/>
    <dgm:cxn modelId="{347B292D-60D6-4CBD-936B-E40481D80C68}" type="presOf" srcId="{66C5F4FD-A587-4260-A191-49961CF23DB0}" destId="{CDEED2B5-37F0-4555-8C5C-030444B39DC4}" srcOrd="0" destOrd="0" presId="urn:microsoft.com/office/officeart/2005/8/layout/default"/>
    <dgm:cxn modelId="{C27C6071-D3E7-4E13-8E87-4101D5F80E00}" type="presOf" srcId="{A9D6BCA2-7591-453F-8080-5FA0AD11677F}" destId="{C1EE12EF-7AB9-4304-AA1A-2A711F6B4780}" srcOrd="0" destOrd="0" presId="urn:microsoft.com/office/officeart/2005/8/layout/default"/>
    <dgm:cxn modelId="{345F3474-88FE-48EE-A3A5-88292E893B71}" srcId="{2B90017B-3144-4E73-ADD8-8C0DA689EC47}" destId="{A9D6BCA2-7591-453F-8080-5FA0AD11677F}" srcOrd="0" destOrd="0" parTransId="{61330CCE-4A48-4757-AEA6-BF68D0CE2B4D}" sibTransId="{D4C4BC47-77BB-44C4-AF6E-C31578FC91FC}"/>
    <dgm:cxn modelId="{67FE83A2-E5EB-4254-96ED-3694CF891F81}" type="presOf" srcId="{5D42A117-59D8-43B5-B917-440E25574A76}" destId="{EBB86E8F-DCFB-48B5-92C4-E68C563D08B8}" srcOrd="0" destOrd="0" presId="urn:microsoft.com/office/officeart/2005/8/layout/default"/>
    <dgm:cxn modelId="{913F7DA9-E63F-4830-AB60-E3283221CFF4}" type="presOf" srcId="{2B90017B-3144-4E73-ADD8-8C0DA689EC47}" destId="{9182A248-C02E-40F2-B226-828F8E94D637}" srcOrd="0" destOrd="0" presId="urn:microsoft.com/office/officeart/2005/8/layout/default"/>
    <dgm:cxn modelId="{3D836EAC-C34A-401C-BAD1-823580EF279B}" srcId="{2B90017B-3144-4E73-ADD8-8C0DA689EC47}" destId="{5D42A117-59D8-43B5-B917-440E25574A76}" srcOrd="1" destOrd="0" parTransId="{82912363-BD04-40EE-8E20-8CC7A633692C}" sibTransId="{8089BCD4-366E-4939-8BE7-674BB3580271}"/>
    <dgm:cxn modelId="{ED3087BD-81A0-4CEF-81AB-E4E990C172E1}" srcId="{2B90017B-3144-4E73-ADD8-8C0DA689EC47}" destId="{F36AFABE-16E0-4503-ABA0-CD3821EC1F95}" srcOrd="3" destOrd="0" parTransId="{39E7CE32-056D-492E-82E1-2C4599AB3955}" sibTransId="{ECCA15F7-AFD4-4E27-AF6C-C23675C0B73B}"/>
    <dgm:cxn modelId="{00BD44C9-BFB2-405E-AFFF-7BD1FA950233}" srcId="{2B90017B-3144-4E73-ADD8-8C0DA689EC47}" destId="{2CA6DE9C-76A6-4B2C-B81D-F56E2EB1F434}" srcOrd="4" destOrd="0" parTransId="{A22CFC7E-4F37-4013-8B62-2BAC3DA1DCDA}" sibTransId="{3A6524F8-A5AC-4BD7-95B8-1E1520A2844B}"/>
    <dgm:cxn modelId="{46C4AFD9-6D86-43AE-A132-FC60433F4152}" type="presOf" srcId="{F36AFABE-16E0-4503-ABA0-CD3821EC1F95}" destId="{CC0349F4-814D-496A-9423-5CA52C30BAB9}" srcOrd="0" destOrd="0" presId="urn:microsoft.com/office/officeart/2005/8/layout/default"/>
    <dgm:cxn modelId="{8483FFE2-C802-477A-8E01-91C01488AEAC}" type="presOf" srcId="{2CA6DE9C-76A6-4B2C-B81D-F56E2EB1F434}" destId="{BC9FB377-5438-4AD8-92E3-32FB412C860A}" srcOrd="0" destOrd="0" presId="urn:microsoft.com/office/officeart/2005/8/layout/default"/>
    <dgm:cxn modelId="{6BB1B1E3-80B7-4118-8766-A2F69B4AF2E0}" type="presOf" srcId="{08E65A14-4E4C-4908-BC3D-65F0FA5BC408}" destId="{9D7AC5FF-CBA1-400F-BCAF-635EF2FB03C2}" srcOrd="0" destOrd="0" presId="urn:microsoft.com/office/officeart/2005/8/layout/default"/>
    <dgm:cxn modelId="{3E6199E6-5659-43B1-8F65-92E4A2D9155B}" type="presOf" srcId="{1BE51F5E-C0DB-4875-900A-9AAA8A356C8B}" destId="{931F66E3-4D6B-408D-9EA6-32442F243FAA}" srcOrd="0" destOrd="0" presId="urn:microsoft.com/office/officeart/2005/8/layout/default"/>
    <dgm:cxn modelId="{E501A3F7-F421-427D-8D01-D5F59DF489EE}" srcId="{2B90017B-3144-4E73-ADD8-8C0DA689EC47}" destId="{66C5F4FD-A587-4260-A191-49961CF23DB0}" srcOrd="6" destOrd="0" parTransId="{7DEE7CFF-3A14-41D2-ADB9-BBB59D7F0D9D}" sibTransId="{03EA9174-D776-460C-91ED-1604580D4A25}"/>
    <dgm:cxn modelId="{DC5E61FB-788C-40B4-BD1C-BE4736CB7988}" srcId="{2B90017B-3144-4E73-ADD8-8C0DA689EC47}" destId="{1BE51F5E-C0DB-4875-900A-9AAA8A356C8B}" srcOrd="5" destOrd="0" parTransId="{2FCF53BB-9CAE-426F-AB2F-FD652722B325}" sibTransId="{CD1E9A47-D4DF-4124-B947-352C6F316694}"/>
    <dgm:cxn modelId="{EA74B3FD-21A4-4B40-9592-96EFD2F7BD72}" srcId="{2B90017B-3144-4E73-ADD8-8C0DA689EC47}" destId="{08E65A14-4E4C-4908-BC3D-65F0FA5BC408}" srcOrd="2" destOrd="0" parTransId="{97C5BD34-9C6B-4654-B165-137DDDA6E50A}" sibTransId="{B49FC50F-F186-49A4-86F3-062597C76446}"/>
    <dgm:cxn modelId="{490A41FA-4404-4E6E-909E-6785927C12AF}" type="presParOf" srcId="{9182A248-C02E-40F2-B226-828F8E94D637}" destId="{C1EE12EF-7AB9-4304-AA1A-2A711F6B4780}" srcOrd="0" destOrd="0" presId="urn:microsoft.com/office/officeart/2005/8/layout/default"/>
    <dgm:cxn modelId="{ED954E54-322D-48C1-8A8A-3DA86BEF8E09}" type="presParOf" srcId="{9182A248-C02E-40F2-B226-828F8E94D637}" destId="{3091E757-AC38-40CC-8A9A-9E6EF0737032}" srcOrd="1" destOrd="0" presId="urn:microsoft.com/office/officeart/2005/8/layout/default"/>
    <dgm:cxn modelId="{437F67AD-E140-46DA-8FC7-81F74D0AC48E}" type="presParOf" srcId="{9182A248-C02E-40F2-B226-828F8E94D637}" destId="{EBB86E8F-DCFB-48B5-92C4-E68C563D08B8}" srcOrd="2" destOrd="0" presId="urn:microsoft.com/office/officeart/2005/8/layout/default"/>
    <dgm:cxn modelId="{C7D3DA16-0817-4DB0-875D-63E845AD32A0}" type="presParOf" srcId="{9182A248-C02E-40F2-B226-828F8E94D637}" destId="{E873E3BF-CFBA-4210-9C78-DB613D6D73DD}" srcOrd="3" destOrd="0" presId="urn:microsoft.com/office/officeart/2005/8/layout/default"/>
    <dgm:cxn modelId="{865EAE0F-982E-4593-AE56-1CAA18B45B95}" type="presParOf" srcId="{9182A248-C02E-40F2-B226-828F8E94D637}" destId="{9D7AC5FF-CBA1-400F-BCAF-635EF2FB03C2}" srcOrd="4" destOrd="0" presId="urn:microsoft.com/office/officeart/2005/8/layout/default"/>
    <dgm:cxn modelId="{421A0D8A-A481-4AA5-BA80-F2967E4E8D85}" type="presParOf" srcId="{9182A248-C02E-40F2-B226-828F8E94D637}" destId="{2AE23EAC-A5EE-447C-A900-314CBE54F128}" srcOrd="5" destOrd="0" presId="urn:microsoft.com/office/officeart/2005/8/layout/default"/>
    <dgm:cxn modelId="{B6A7A97E-CBA2-4942-9A26-0926669B0DA9}" type="presParOf" srcId="{9182A248-C02E-40F2-B226-828F8E94D637}" destId="{CC0349F4-814D-496A-9423-5CA52C30BAB9}" srcOrd="6" destOrd="0" presId="urn:microsoft.com/office/officeart/2005/8/layout/default"/>
    <dgm:cxn modelId="{81FFD9C0-9EDC-4CA4-9C94-70ECA8378980}" type="presParOf" srcId="{9182A248-C02E-40F2-B226-828F8E94D637}" destId="{C132637D-8420-4684-BFE7-868CDD252236}" srcOrd="7" destOrd="0" presId="urn:microsoft.com/office/officeart/2005/8/layout/default"/>
    <dgm:cxn modelId="{B226A6CE-2EAB-4377-B39F-AA2933409E23}" type="presParOf" srcId="{9182A248-C02E-40F2-B226-828F8E94D637}" destId="{BC9FB377-5438-4AD8-92E3-32FB412C860A}" srcOrd="8" destOrd="0" presId="urn:microsoft.com/office/officeart/2005/8/layout/default"/>
    <dgm:cxn modelId="{CB4C6487-B2E0-4058-A694-14D8B3B60FA5}" type="presParOf" srcId="{9182A248-C02E-40F2-B226-828F8E94D637}" destId="{BFC1525E-5E86-4A7B-930D-377361E70349}" srcOrd="9" destOrd="0" presId="urn:microsoft.com/office/officeart/2005/8/layout/default"/>
    <dgm:cxn modelId="{D33868EC-CC04-4A9B-B87E-8119E1358D21}" type="presParOf" srcId="{9182A248-C02E-40F2-B226-828F8E94D637}" destId="{931F66E3-4D6B-408D-9EA6-32442F243FAA}" srcOrd="10" destOrd="0" presId="urn:microsoft.com/office/officeart/2005/8/layout/default"/>
    <dgm:cxn modelId="{A53641B7-B8D8-4625-88A0-6F359442B638}" type="presParOf" srcId="{9182A248-C02E-40F2-B226-828F8E94D637}" destId="{25077024-49AA-4BBB-BBD4-45A918AA1525}" srcOrd="11" destOrd="0" presId="urn:microsoft.com/office/officeart/2005/8/layout/default"/>
    <dgm:cxn modelId="{1F8C3C07-6D65-4520-9E5E-BD0B2444EE21}" type="presParOf" srcId="{9182A248-C02E-40F2-B226-828F8E94D637}" destId="{CDEED2B5-37F0-4555-8C5C-030444B39DC4}" srcOrd="12" destOrd="0" presId="urn:microsoft.com/office/officeart/2005/8/layout/default"/>
    <dgm:cxn modelId="{A5E79892-734E-4EB0-97C0-7ACF56BDF950}" type="presParOf" srcId="{9182A248-C02E-40F2-B226-828F8E94D637}" destId="{9EB72000-CCF5-4A44-B7D8-2D3B0B9B80A1}" srcOrd="13" destOrd="0" presId="urn:microsoft.com/office/officeart/2005/8/layout/default"/>
    <dgm:cxn modelId="{06E3144A-7DC8-48E1-AE2B-77E62E30D8BD}" type="presParOf" srcId="{9182A248-C02E-40F2-B226-828F8E94D637}" destId="{E0543A7D-CA28-4F65-96E8-764E805E946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0606FF-7F2D-4F52-8C0C-F90909FC28A4}"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zh-TW" altLang="en-US"/>
        </a:p>
      </dgm:t>
    </dgm:pt>
    <dgm:pt modelId="{E4AB2ACB-4EDD-44A8-BDA8-11BBD888EBA9}">
      <dgm:prSet phldrT="[文字]" custT="1"/>
      <dgm:spPr/>
      <dgm:t>
        <a:bodyPr/>
        <a:lstStyle/>
        <a:p>
          <a:pPr algn="l">
            <a:buFont typeface="Verdana"/>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註冊繳費</a:t>
          </a:r>
          <a:endParaRPr lang="zh-TW" altLang="en-US" sz="2400" b="1" dirty="0"/>
        </a:p>
      </dgm:t>
    </dgm:pt>
    <dgm:pt modelId="{C800D4F2-83F5-4721-9993-D19A468B5391}" type="parTrans" cxnId="{9C24F370-7923-4858-8F54-B1132A594CA9}">
      <dgm:prSet/>
      <dgm:spPr/>
      <dgm:t>
        <a:bodyPr/>
        <a:lstStyle/>
        <a:p>
          <a:endParaRPr lang="zh-TW" altLang="en-US"/>
        </a:p>
      </dgm:t>
    </dgm:pt>
    <dgm:pt modelId="{79743217-2F76-41E3-987C-22A7437C168B}" type="sibTrans" cxnId="{9C24F370-7923-4858-8F54-B1132A594CA9}">
      <dgm:prSet/>
      <dgm:spPr/>
      <dgm:t>
        <a:bodyPr/>
        <a:lstStyle/>
        <a:p>
          <a:endParaRPr lang="zh-TW" altLang="en-US"/>
        </a:p>
      </dgm:t>
    </dgm:pt>
    <dgm:pt modelId="{4F511B75-FD8F-4447-ABD3-1AF385BE39FC}">
      <dgm:prSet phldrT="[文字]" custT="1"/>
      <dgm:spPr/>
      <dgm:t>
        <a:bodyPr/>
        <a:lstStyle/>
        <a:p>
          <a:r>
            <a:rPr lang="zh-TW" altLang="zh-TW" sz="1800" dirty="0">
              <a:latin typeface="Times New Roman" panose="02020603050405020304" pitchFamily="18" charset="0"/>
              <a:ea typeface="微軟正黑體" panose="020B0604030504040204" pitchFamily="34" charset="-120"/>
              <a:cs typeface="Times New Roman" panose="02020603050405020304" pitchFamily="18" charset="0"/>
            </a:rPr>
            <a:t>繳費單</a:t>
          </a:r>
          <a:r>
            <a:rPr lang="zh-HK" altLang="zh-TW" sz="1800" dirty="0">
              <a:latin typeface="Times New Roman" panose="02020603050405020304" pitchFamily="18" charset="0"/>
              <a:ea typeface="微軟正黑體" panose="020B0604030504040204" pitchFamily="34" charset="-120"/>
              <a:cs typeface="Times New Roman" panose="02020603050405020304" pitchFamily="18" charset="0"/>
            </a:rPr>
            <a:t>請至</a:t>
          </a:r>
          <a:r>
            <a:rPr lang="zh-TW" altLang="zh-TW" sz="1800" dirty="0">
              <a:latin typeface="Times New Roman" panose="02020603050405020304" pitchFamily="18" charset="0"/>
              <a:ea typeface="微軟正黑體" panose="020B0604030504040204" pitchFamily="34" charset="-120"/>
              <a:cs typeface="Times New Roman" panose="02020603050405020304" pitchFamily="18" charset="0"/>
            </a:rPr>
            <a:t>校務系統</a:t>
          </a:r>
          <a:r>
            <a:rPr lang="zh-HK" altLang="zh-TW" sz="1800" dirty="0">
              <a:latin typeface="Times New Roman" panose="02020603050405020304" pitchFamily="18" charset="0"/>
              <a:ea typeface="微軟正黑體" panose="020B0604030504040204" pitchFamily="34" charset="-120"/>
              <a:cs typeface="Times New Roman" panose="02020603050405020304" pitchFamily="18" charset="0"/>
            </a:rPr>
            <a:t>自行</a:t>
          </a:r>
          <a:r>
            <a:rPr lang="zh-TW" altLang="zh-TW" sz="1800" dirty="0">
              <a:latin typeface="Times New Roman" panose="02020603050405020304" pitchFamily="18" charset="0"/>
              <a:ea typeface="微軟正黑體" panose="020B0604030504040204" pitchFamily="34" charset="-120"/>
              <a:cs typeface="Times New Roman" panose="02020603050405020304" pitchFamily="18" charset="0"/>
            </a:rPr>
            <a:t>下載列印，並依限完成繳費</a:t>
          </a:r>
          <a:endParaRPr lang="zh-TW" altLang="en-US" sz="1800" dirty="0"/>
        </a:p>
      </dgm:t>
    </dgm:pt>
    <dgm:pt modelId="{720B7C88-AF21-4ED1-A395-8D07CC5F354E}" type="parTrans" cxnId="{57A42734-B6C6-49BE-8EAE-85E648653A1D}">
      <dgm:prSet/>
      <dgm:spPr/>
      <dgm:t>
        <a:bodyPr/>
        <a:lstStyle/>
        <a:p>
          <a:endParaRPr lang="zh-TW" altLang="en-US"/>
        </a:p>
      </dgm:t>
    </dgm:pt>
    <dgm:pt modelId="{F4860EC3-F4E5-4242-8426-211B00E37430}" type="sibTrans" cxnId="{57A42734-B6C6-49BE-8EAE-85E648653A1D}">
      <dgm:prSet/>
      <dgm:spPr/>
      <dgm:t>
        <a:bodyPr/>
        <a:lstStyle/>
        <a:p>
          <a:endParaRPr lang="zh-TW" altLang="en-US"/>
        </a:p>
      </dgm:t>
    </dgm:pt>
    <dgm:pt modelId="{D09866AB-BD9C-4AE7-94F0-2783F02293EA}">
      <dgm:prSet custT="1"/>
      <dgm:spPr/>
      <dgm:t>
        <a:bodyPr/>
        <a:lstStyle/>
        <a:p>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第一階段</a:t>
          </a:r>
          <a:r>
            <a:rPr lang="zh-TW" altLang="en-US" sz="1800" b="1"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學雜費</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列印繳費</a:t>
          </a:r>
          <a:r>
            <a:rPr lang="zh-TW" altLang="en-US" sz="18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至</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15</a:t>
          </a:r>
          <a:r>
            <a:rPr lang="zh-TW"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u="none" dirty="0">
            <a:solidFill>
              <a:srgbClr val="0000FF"/>
            </a:solidFill>
          </a:endParaRPr>
        </a:p>
      </dgm:t>
    </dgm:pt>
    <dgm:pt modelId="{E69B3B96-15F0-4D75-B4BE-478E5983445C}" type="parTrans" cxnId="{CAE4B836-0C5C-495A-98D9-CEA4DA7A92CB}">
      <dgm:prSet/>
      <dgm:spPr/>
      <dgm:t>
        <a:bodyPr/>
        <a:lstStyle/>
        <a:p>
          <a:endParaRPr lang="zh-TW" altLang="en-US"/>
        </a:p>
      </dgm:t>
    </dgm:pt>
    <dgm:pt modelId="{983B74F6-4262-4EBE-9A56-8582AAAF1D50}" type="sibTrans" cxnId="{CAE4B836-0C5C-495A-98D9-CEA4DA7A92CB}">
      <dgm:prSet/>
      <dgm:spPr/>
      <dgm:t>
        <a:bodyPr/>
        <a:lstStyle/>
        <a:p>
          <a:endParaRPr lang="zh-TW" altLang="en-US"/>
        </a:p>
      </dgm:t>
    </dgm:pt>
    <dgm:pt modelId="{33A0C1CE-53E3-464D-AC63-A6A49775FDF1}">
      <dgm:prSet custT="1"/>
      <dgm:spPr/>
      <dgm:t>
        <a:bodyPr/>
        <a:lstStyle/>
        <a:p>
          <a:r>
            <a:rPr lang="zh-TW" altLang="zh-TW" sz="1800" u="none" dirty="0">
              <a:latin typeface="Times New Roman" panose="02020603050405020304" pitchFamily="18" charset="0"/>
              <a:ea typeface="微軟正黑體" panose="020B0604030504040204" pitchFamily="34" charset="-120"/>
              <a:cs typeface="Times New Roman" panose="02020603050405020304" pitchFamily="18" charset="0"/>
            </a:rPr>
            <a:t>第二階段</a:t>
          </a:r>
          <a:r>
            <a:rPr lang="zh-TW"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學分費</a:t>
          </a:r>
          <a:r>
            <a:rPr lang="zh-TW" altLang="en-US" sz="1800" u="none" dirty="0">
              <a:latin typeface="Times New Roman" panose="02020603050405020304" pitchFamily="18" charset="0"/>
              <a:ea typeface="微軟正黑體" panose="020B0604030504040204" pitchFamily="34" charset="-120"/>
              <a:cs typeface="Times New Roman" panose="02020603050405020304" pitchFamily="18" charset="0"/>
            </a:rPr>
            <a:t>列印繳費</a:t>
          </a:r>
          <a:r>
            <a:rPr lang="zh-TW" altLang="en-US" sz="1800" u="none"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至</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21</a:t>
          </a:r>
          <a:r>
            <a:rPr lang="zh-TW"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1800" b="1" u="none"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a:t>
          </a:r>
        </a:p>
      </dgm:t>
    </dgm:pt>
    <dgm:pt modelId="{840DB0AF-197F-4957-8849-7F6F5C0EAC4A}" type="parTrans" cxnId="{AC3B97CD-A1BD-4B15-8F99-1212246F8828}">
      <dgm:prSet/>
      <dgm:spPr/>
      <dgm:t>
        <a:bodyPr/>
        <a:lstStyle/>
        <a:p>
          <a:endParaRPr lang="zh-TW" altLang="en-US"/>
        </a:p>
      </dgm:t>
    </dgm:pt>
    <dgm:pt modelId="{72421628-214D-4291-AD86-5ECB44867EF3}" type="sibTrans" cxnId="{AC3B97CD-A1BD-4B15-8F99-1212246F8828}">
      <dgm:prSet/>
      <dgm:spPr/>
      <dgm:t>
        <a:bodyPr/>
        <a:lstStyle/>
        <a:p>
          <a:endParaRPr lang="zh-TW" altLang="en-US"/>
        </a:p>
      </dgm:t>
    </dgm:pt>
    <dgm:pt modelId="{A18769C3-C8AD-446A-B1BC-14A978C932D3}">
      <dgm:prSet custT="1"/>
      <dgm:spPr/>
      <dgm:t>
        <a:bodyPr/>
        <a:lstStyle/>
        <a:p>
          <a:r>
            <a:rPr lang="zh-TW" sz="1800" b="0" dirty="0">
              <a:latin typeface="微軟正黑體" panose="020B0604030504040204" pitchFamily="34" charset="-120"/>
              <a:ea typeface="微軟正黑體" panose="020B0604030504040204" pitchFamily="34" charset="-120"/>
            </a:rPr>
            <a:t>依本校學則規定，</a:t>
          </a:r>
          <a:r>
            <a:rPr lang="zh-TW" sz="1800" b="1" dirty="0">
              <a:latin typeface="微軟正黑體" panose="020B0604030504040204" pitchFamily="34" charset="-120"/>
              <a:ea typeface="微軟正黑體" panose="020B0604030504040204" pitchFamily="34" charset="-120"/>
            </a:rPr>
            <a:t>學生應於期限內完成繳費註冊</a:t>
          </a:r>
          <a:r>
            <a:rPr lang="zh-TW" altLang="en-US" sz="1800" b="1" dirty="0">
              <a:latin typeface="微軟正黑體" panose="020B0604030504040204" pitchFamily="34" charset="-120"/>
              <a:ea typeface="微軟正黑體" panose="020B0604030504040204" pitchFamily="34" charset="-120"/>
            </a:rPr>
            <a:t>及選課事宜</a:t>
          </a:r>
          <a:r>
            <a:rPr lang="zh-TW" sz="1800" b="1" dirty="0">
              <a:latin typeface="微軟正黑體" panose="020B0604030504040204" pitchFamily="34" charset="-120"/>
              <a:ea typeface="微軟正黑體" panose="020B0604030504040204" pitchFamily="34" charset="-120"/>
            </a:rPr>
            <a:t>，逾期未註冊者，清查後依規應予退學</a:t>
          </a:r>
          <a:endParaRPr lang="en-US" altLang="zh-TW" sz="1800" b="1"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6BA99418-456C-4448-BF25-FFCF679772B4}" type="parTrans" cxnId="{3EA74FED-D203-40F2-B8CF-7B73FA0484A9}">
      <dgm:prSet/>
      <dgm:spPr/>
      <dgm:t>
        <a:bodyPr/>
        <a:lstStyle/>
        <a:p>
          <a:endParaRPr lang="zh-TW" altLang="en-US"/>
        </a:p>
      </dgm:t>
    </dgm:pt>
    <dgm:pt modelId="{9847764D-92C2-4346-B8A5-EA40B2C8B3DE}" type="sibTrans" cxnId="{3EA74FED-D203-40F2-B8CF-7B73FA0484A9}">
      <dgm:prSet/>
      <dgm:spPr/>
      <dgm:t>
        <a:bodyPr/>
        <a:lstStyle/>
        <a:p>
          <a:endParaRPr lang="zh-TW" altLang="en-US"/>
        </a:p>
      </dgm:t>
    </dgm:pt>
    <dgm:pt modelId="{1D9E018F-8B7B-466E-A8F3-544CB1A27EAB}" type="pres">
      <dgm:prSet presAssocID="{010606FF-7F2D-4F52-8C0C-F90909FC28A4}" presName="linear" presStyleCnt="0">
        <dgm:presLayoutVars>
          <dgm:dir/>
          <dgm:animLvl val="lvl"/>
          <dgm:resizeHandles val="exact"/>
        </dgm:presLayoutVars>
      </dgm:prSet>
      <dgm:spPr/>
    </dgm:pt>
    <dgm:pt modelId="{F5C93EE9-292B-4492-B941-813BD0D2BB56}" type="pres">
      <dgm:prSet presAssocID="{E4AB2ACB-4EDD-44A8-BDA8-11BBD888EBA9}" presName="parentLin" presStyleCnt="0"/>
      <dgm:spPr/>
    </dgm:pt>
    <dgm:pt modelId="{FFF6D61B-CC86-491E-9203-ACC81F0CBACC}" type="pres">
      <dgm:prSet presAssocID="{E4AB2ACB-4EDD-44A8-BDA8-11BBD888EBA9}" presName="parentLeftMargin" presStyleLbl="node1" presStyleIdx="0" presStyleCnt="1"/>
      <dgm:spPr/>
    </dgm:pt>
    <dgm:pt modelId="{60D4383C-4798-4B2E-9C02-003E3881753A}" type="pres">
      <dgm:prSet presAssocID="{E4AB2ACB-4EDD-44A8-BDA8-11BBD888EBA9}" presName="parentText" presStyleLbl="node1" presStyleIdx="0" presStyleCnt="1" custScaleY="45941" custLinFactNeighborX="-6494" custLinFactNeighborY="-21757">
        <dgm:presLayoutVars>
          <dgm:chMax val="0"/>
          <dgm:bulletEnabled val="1"/>
        </dgm:presLayoutVars>
      </dgm:prSet>
      <dgm:spPr/>
    </dgm:pt>
    <dgm:pt modelId="{F80111C7-97DF-470B-8679-A1A736B1A5B2}" type="pres">
      <dgm:prSet presAssocID="{E4AB2ACB-4EDD-44A8-BDA8-11BBD888EBA9}" presName="negativeSpace" presStyleCnt="0"/>
      <dgm:spPr/>
    </dgm:pt>
    <dgm:pt modelId="{96F21011-B62B-4F51-9ABD-5AC0FCB36491}" type="pres">
      <dgm:prSet presAssocID="{E4AB2ACB-4EDD-44A8-BDA8-11BBD888EBA9}" presName="childText" presStyleLbl="conFgAcc1" presStyleIdx="0" presStyleCnt="1" custScaleY="79297">
        <dgm:presLayoutVars>
          <dgm:bulletEnabled val="1"/>
        </dgm:presLayoutVars>
      </dgm:prSet>
      <dgm:spPr/>
    </dgm:pt>
  </dgm:ptLst>
  <dgm:cxnLst>
    <dgm:cxn modelId="{DD7A511D-9DC9-4BD7-802B-91AE759A1F99}" type="presOf" srcId="{4F511B75-FD8F-4447-ABD3-1AF385BE39FC}" destId="{96F21011-B62B-4F51-9ABD-5AC0FCB36491}" srcOrd="0" destOrd="0" presId="urn:microsoft.com/office/officeart/2005/8/layout/list1"/>
    <dgm:cxn modelId="{57A42734-B6C6-49BE-8EAE-85E648653A1D}" srcId="{E4AB2ACB-4EDD-44A8-BDA8-11BBD888EBA9}" destId="{4F511B75-FD8F-4447-ABD3-1AF385BE39FC}" srcOrd="0" destOrd="0" parTransId="{720B7C88-AF21-4ED1-A395-8D07CC5F354E}" sibTransId="{F4860EC3-F4E5-4242-8426-211B00E37430}"/>
    <dgm:cxn modelId="{CAE4B836-0C5C-495A-98D9-CEA4DA7A92CB}" srcId="{E4AB2ACB-4EDD-44A8-BDA8-11BBD888EBA9}" destId="{D09866AB-BD9C-4AE7-94F0-2783F02293EA}" srcOrd="1" destOrd="0" parTransId="{E69B3B96-15F0-4D75-B4BE-478E5983445C}" sibTransId="{983B74F6-4262-4EBE-9A56-8582AAAF1D50}"/>
    <dgm:cxn modelId="{0507B164-8789-486A-8648-EA60DB45CBF2}" type="presOf" srcId="{D09866AB-BD9C-4AE7-94F0-2783F02293EA}" destId="{96F21011-B62B-4F51-9ABD-5AC0FCB36491}" srcOrd="0" destOrd="1" presId="urn:microsoft.com/office/officeart/2005/8/layout/list1"/>
    <dgm:cxn modelId="{9C24F370-7923-4858-8F54-B1132A594CA9}" srcId="{010606FF-7F2D-4F52-8C0C-F90909FC28A4}" destId="{E4AB2ACB-4EDD-44A8-BDA8-11BBD888EBA9}" srcOrd="0" destOrd="0" parTransId="{C800D4F2-83F5-4721-9993-D19A468B5391}" sibTransId="{79743217-2F76-41E3-987C-22A7437C168B}"/>
    <dgm:cxn modelId="{72E21578-88A7-49B1-9037-7DB222499256}" type="presOf" srcId="{E4AB2ACB-4EDD-44A8-BDA8-11BBD888EBA9}" destId="{60D4383C-4798-4B2E-9C02-003E3881753A}" srcOrd="1" destOrd="0" presId="urn:microsoft.com/office/officeart/2005/8/layout/list1"/>
    <dgm:cxn modelId="{23D6617A-6A77-46E6-A14C-AB3472B1D36E}" type="presOf" srcId="{010606FF-7F2D-4F52-8C0C-F90909FC28A4}" destId="{1D9E018F-8B7B-466E-A8F3-544CB1A27EAB}" srcOrd="0" destOrd="0" presId="urn:microsoft.com/office/officeart/2005/8/layout/list1"/>
    <dgm:cxn modelId="{8158F5A7-2FB9-48EE-A0D7-A2467DC4AA16}" type="presOf" srcId="{A18769C3-C8AD-446A-B1BC-14A978C932D3}" destId="{96F21011-B62B-4F51-9ABD-5AC0FCB36491}" srcOrd="0" destOrd="3" presId="urn:microsoft.com/office/officeart/2005/8/layout/list1"/>
    <dgm:cxn modelId="{AC3B97CD-A1BD-4B15-8F99-1212246F8828}" srcId="{E4AB2ACB-4EDD-44A8-BDA8-11BBD888EBA9}" destId="{33A0C1CE-53E3-464D-AC63-A6A49775FDF1}" srcOrd="2" destOrd="0" parTransId="{840DB0AF-197F-4957-8849-7F6F5C0EAC4A}" sibTransId="{72421628-214D-4291-AD86-5ECB44867EF3}"/>
    <dgm:cxn modelId="{7B2AF3E3-A312-4B5D-BAD3-02B0BA14E1A4}" type="presOf" srcId="{33A0C1CE-53E3-464D-AC63-A6A49775FDF1}" destId="{96F21011-B62B-4F51-9ABD-5AC0FCB36491}" srcOrd="0" destOrd="2" presId="urn:microsoft.com/office/officeart/2005/8/layout/list1"/>
    <dgm:cxn modelId="{3EA74FED-D203-40F2-B8CF-7B73FA0484A9}" srcId="{E4AB2ACB-4EDD-44A8-BDA8-11BBD888EBA9}" destId="{A18769C3-C8AD-446A-B1BC-14A978C932D3}" srcOrd="3" destOrd="0" parTransId="{6BA99418-456C-4448-BF25-FFCF679772B4}" sibTransId="{9847764D-92C2-4346-B8A5-EA40B2C8B3DE}"/>
    <dgm:cxn modelId="{18E586FA-369A-49FD-879E-AB10C965889A}" type="presOf" srcId="{E4AB2ACB-4EDD-44A8-BDA8-11BBD888EBA9}" destId="{FFF6D61B-CC86-491E-9203-ACC81F0CBACC}" srcOrd="0" destOrd="0" presId="urn:microsoft.com/office/officeart/2005/8/layout/list1"/>
    <dgm:cxn modelId="{B7B05539-3241-4512-8C37-F2DAA4DEEDAF}" type="presParOf" srcId="{1D9E018F-8B7B-466E-A8F3-544CB1A27EAB}" destId="{F5C93EE9-292B-4492-B941-813BD0D2BB56}" srcOrd="0" destOrd="0" presId="urn:microsoft.com/office/officeart/2005/8/layout/list1"/>
    <dgm:cxn modelId="{0DDCF89E-D51B-4321-8B7A-B48D806A0B94}" type="presParOf" srcId="{F5C93EE9-292B-4492-B941-813BD0D2BB56}" destId="{FFF6D61B-CC86-491E-9203-ACC81F0CBACC}" srcOrd="0" destOrd="0" presId="urn:microsoft.com/office/officeart/2005/8/layout/list1"/>
    <dgm:cxn modelId="{9A036B80-0C23-42AA-82EB-EF568EB94AFA}" type="presParOf" srcId="{F5C93EE9-292B-4492-B941-813BD0D2BB56}" destId="{60D4383C-4798-4B2E-9C02-003E3881753A}" srcOrd="1" destOrd="0" presId="urn:microsoft.com/office/officeart/2005/8/layout/list1"/>
    <dgm:cxn modelId="{15A7BEA6-5845-44C7-804C-FC09EDE678AA}" type="presParOf" srcId="{1D9E018F-8B7B-466E-A8F3-544CB1A27EAB}" destId="{F80111C7-97DF-470B-8679-A1A736B1A5B2}" srcOrd="1" destOrd="0" presId="urn:microsoft.com/office/officeart/2005/8/layout/list1"/>
    <dgm:cxn modelId="{68239BED-72B6-4A8E-980F-7C8AA2BF281C}" type="presParOf" srcId="{1D9E018F-8B7B-466E-A8F3-544CB1A27EAB}" destId="{96F21011-B62B-4F51-9ABD-5AC0FCB3649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0606FF-7F2D-4F52-8C0C-F90909FC28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74A0657A-FC07-472A-B4E0-90B7726572C1}">
      <dgm:prSet phldrT="[文字]" custT="1"/>
      <dgm:spPr/>
      <dgm:t>
        <a:bodyPr/>
        <a:lstStyle/>
        <a:p>
          <a:pPr>
            <a:buFont typeface="Verdana"/>
            <a:buChar char="•"/>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學分抵免申請 </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至</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p>
      </dgm:t>
    </dgm:pt>
    <dgm:pt modelId="{81C3C520-3682-41E8-B0A0-E61D7A0C327D}" type="parTrans" cxnId="{EF0CC261-BF93-475B-948C-CDC40F4617AC}">
      <dgm:prSet/>
      <dgm:spPr/>
      <dgm:t>
        <a:bodyPr/>
        <a:lstStyle/>
        <a:p>
          <a:endParaRPr lang="zh-TW" altLang="en-US"/>
        </a:p>
      </dgm:t>
    </dgm:pt>
    <dgm:pt modelId="{A341B3D8-62B2-4A5F-AD9D-18A7A9413163}" type="sibTrans" cxnId="{EF0CC261-BF93-475B-948C-CDC40F4617AC}">
      <dgm:prSet/>
      <dgm:spPr/>
      <dgm:t>
        <a:bodyPr/>
        <a:lstStyle/>
        <a:p>
          <a:endParaRPr lang="zh-TW" altLang="en-US"/>
        </a:p>
      </dgm:t>
    </dgm:pt>
    <dgm:pt modelId="{A6AB2E1D-E62D-4DA7-B197-8BCDD5BDC1DA}">
      <dgm:prSet phldrT="[文字]" custT="1"/>
      <dgm:spPr/>
      <dgm:t>
        <a:bodyPr/>
        <a:lstStyle/>
        <a:p>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線上申請路徑</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︰本校首頁</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常用連結</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校務系統</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登錄</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教務資訊登錄</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學生抵免申請</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系必選修</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含通識課程</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學分抵免</a:t>
          </a:r>
          <a:endPar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CD9B28DA-BCE8-4D95-8D59-B74EF3372068}" type="parTrans" cxnId="{7EE28C04-CB09-4A0F-A5DD-45A60C6E905A}">
      <dgm:prSet/>
      <dgm:spPr/>
      <dgm:t>
        <a:bodyPr/>
        <a:lstStyle/>
        <a:p>
          <a:endParaRPr lang="zh-TW" altLang="en-US"/>
        </a:p>
      </dgm:t>
    </dgm:pt>
    <dgm:pt modelId="{2A9D463F-BF10-4ED0-9D56-72FED71E674D}" type="sibTrans" cxnId="{7EE28C04-CB09-4A0F-A5DD-45A60C6E905A}">
      <dgm:prSet/>
      <dgm:spPr/>
      <dgm:t>
        <a:bodyPr/>
        <a:lstStyle/>
        <a:p>
          <a:endParaRPr lang="zh-TW" altLang="en-US"/>
        </a:p>
      </dgm:t>
    </dgm:pt>
    <dgm:pt modelId="{4EADDEDE-7F88-4835-9B1C-16E4D03CE553}">
      <dgm:prSet phldrT="[文字]" custT="1"/>
      <dgm:spPr/>
      <dgm:t>
        <a:bodyPr/>
        <a:lstStyle/>
        <a:p>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辦理程序</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列印申請單，申請單經開課單位審核通過後送交教務處</a:t>
          </a:r>
        </a:p>
      </dgm:t>
    </dgm:pt>
    <dgm:pt modelId="{EE299EF1-FF2D-4575-9BF4-8D68282B9025}" type="parTrans" cxnId="{DA045497-B824-4A60-9FE2-AA96928A975D}">
      <dgm:prSet/>
      <dgm:spPr/>
      <dgm:t>
        <a:bodyPr/>
        <a:lstStyle/>
        <a:p>
          <a:endParaRPr lang="zh-TW" altLang="en-US"/>
        </a:p>
      </dgm:t>
    </dgm:pt>
    <dgm:pt modelId="{00C7D4D2-A353-4343-9E8B-CA3EA0B13B4C}" type="sibTrans" cxnId="{DA045497-B824-4A60-9FE2-AA96928A975D}">
      <dgm:prSet/>
      <dgm:spPr/>
      <dgm:t>
        <a:bodyPr/>
        <a:lstStyle/>
        <a:p>
          <a:endParaRPr lang="zh-TW" altLang="en-US"/>
        </a:p>
      </dgm:t>
    </dgm:pt>
    <dgm:pt modelId="{435D53F2-9CE1-42FA-AA69-FD7ABBBF8BE8}">
      <dgm:prSet phldrT="[文字]" custT="1"/>
      <dgm:spPr/>
      <dgm:t>
        <a:bodyPr/>
        <a:lstStyle/>
        <a:p>
          <a:pPr algn="l">
            <a:buFont typeface="Verdana"/>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輔系、雙主修、轉系申請 </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當學期第</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周</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p>
      </dgm:t>
    </dgm:pt>
    <dgm:pt modelId="{01A751A1-1C73-49A0-BA31-D6A452A83108}" type="parTrans" cxnId="{B28A41A2-1CD0-4163-B03A-A4926D89BDE1}">
      <dgm:prSet/>
      <dgm:spPr/>
      <dgm:t>
        <a:bodyPr/>
        <a:lstStyle/>
        <a:p>
          <a:endParaRPr lang="zh-TW" altLang="en-US"/>
        </a:p>
      </dgm:t>
    </dgm:pt>
    <dgm:pt modelId="{ACBB342B-F052-4601-B0CF-5F7EE35D3AB0}" type="sibTrans" cxnId="{B28A41A2-1CD0-4163-B03A-A4926D89BDE1}">
      <dgm:prSet/>
      <dgm:spPr/>
      <dgm:t>
        <a:bodyPr/>
        <a:lstStyle/>
        <a:p>
          <a:endParaRPr lang="zh-TW" altLang="en-US"/>
        </a:p>
      </dgm:t>
    </dgm:pt>
    <dgm:pt modelId="{7CDB8068-2F07-4A22-B61C-2D4DD5C315E9}">
      <dgm:prSet phldrT="[文字]" custT="1"/>
      <dgm:spPr/>
      <dgm:t>
        <a:bodyPr/>
        <a:lstStyle/>
        <a:p>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下學期開放輔雙轉申請</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114</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日至</a:t>
          </a:r>
          <a:r>
            <a:rPr lang="en-US" altLang="zh-TW"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600" dirty="0"/>
        </a:p>
      </dgm:t>
    </dgm:pt>
    <dgm:pt modelId="{EFD8AFC6-8A25-4E02-96CB-DF38B03499F6}" type="parTrans" cxnId="{8D087BAF-1776-42C5-B21D-0319109204ED}">
      <dgm:prSet/>
      <dgm:spPr/>
      <dgm:t>
        <a:bodyPr/>
        <a:lstStyle/>
        <a:p>
          <a:endParaRPr lang="zh-TW" altLang="en-US"/>
        </a:p>
      </dgm:t>
    </dgm:pt>
    <dgm:pt modelId="{1A73D914-68AB-4C9A-AB2F-AAF8A9C6A4AE}" type="sibTrans" cxnId="{8D087BAF-1776-42C5-B21D-0319109204ED}">
      <dgm:prSet/>
      <dgm:spPr/>
      <dgm:t>
        <a:bodyPr/>
        <a:lstStyle/>
        <a:p>
          <a:endParaRPr lang="zh-TW" altLang="en-US"/>
        </a:p>
      </dgm:t>
    </dgm:pt>
    <dgm:pt modelId="{B38410A6-6D74-46D9-919C-E31B44A949AA}">
      <dgm:prSet custT="1"/>
      <dgm:spPr/>
      <dgm:t>
        <a:bodyPr/>
        <a:lstStyle/>
        <a:p>
          <a:pPr>
            <a:buFont typeface="Verdana"/>
            <a:buChar char="•"/>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休退學申請  </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截止日：</a:t>
          </a:r>
          <a:r>
            <a:rPr lang="en-US"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sz="2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dgm:t>
    </dgm:pt>
    <dgm:pt modelId="{DB787207-FAB7-44D3-8339-DCF1C4F42ECE}" type="parTrans" cxnId="{410D4A99-0C6C-4165-9963-D6E1EB44591D}">
      <dgm:prSet/>
      <dgm:spPr/>
      <dgm:t>
        <a:bodyPr/>
        <a:lstStyle/>
        <a:p>
          <a:endParaRPr lang="zh-TW" altLang="en-US"/>
        </a:p>
      </dgm:t>
    </dgm:pt>
    <dgm:pt modelId="{FC2170F7-0DF3-463F-AE8C-FD8E01E32979}" type="sibTrans" cxnId="{410D4A99-0C6C-4165-9963-D6E1EB44591D}">
      <dgm:prSet/>
      <dgm:spPr/>
      <dgm:t>
        <a:bodyPr/>
        <a:lstStyle/>
        <a:p>
          <a:endParaRPr lang="zh-TW" altLang="en-US"/>
        </a:p>
      </dgm:t>
    </dgm:pt>
    <dgm:pt modelId="{F7C07EA8-FECC-4983-9E6D-D18AEBE97742}">
      <dgm:prSet custT="1"/>
      <dgm:spPr/>
      <dgm:t>
        <a:bodyPr/>
        <a:lstStyle/>
        <a:p>
          <a:r>
            <a:rPr lang="zh-TW" altLang="en-US"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rPr>
            <a:t>表單下載路徑：教務處網站</a:t>
          </a:r>
          <a:r>
            <a:rPr lang="en-US" altLang="zh-TW"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rPr>
            <a:t>註冊組</a:t>
          </a:r>
          <a:r>
            <a:rPr lang="en-US" altLang="zh-TW"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rPr>
            <a:t>各類表單</a:t>
          </a:r>
          <a:r>
            <a:rPr lang="en-US" altLang="zh-TW"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rPr>
            <a:t>學籍相關</a:t>
          </a:r>
          <a:endParaRPr lang="en-US"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endParaRPr>
        </a:p>
      </dgm:t>
    </dgm:pt>
    <dgm:pt modelId="{EA52E505-853C-4839-9011-B6B5A0C36C01}" type="parTrans" cxnId="{FAA4064D-2264-48FD-ABFB-AC2D857D270B}">
      <dgm:prSet/>
      <dgm:spPr/>
      <dgm:t>
        <a:bodyPr/>
        <a:lstStyle/>
        <a:p>
          <a:endParaRPr lang="zh-TW" altLang="en-US"/>
        </a:p>
      </dgm:t>
    </dgm:pt>
    <dgm:pt modelId="{7820CAD3-CE37-428B-9B9C-FA32BA8C2DD0}" type="sibTrans" cxnId="{FAA4064D-2264-48FD-ABFB-AC2D857D270B}">
      <dgm:prSet/>
      <dgm:spPr/>
      <dgm:t>
        <a:bodyPr/>
        <a:lstStyle/>
        <a:p>
          <a:endParaRPr lang="zh-TW" altLang="en-US"/>
        </a:p>
      </dgm:t>
    </dgm:pt>
    <dgm:pt modelId="{C89CA167-4A62-48A9-A47A-767F38BED4CC}">
      <dgm:prSet custT="1"/>
      <dgm:spPr/>
      <dgm:t>
        <a:bodyPr/>
        <a:lstStyle/>
        <a:p>
          <a:r>
            <a:rPr lang="zh-TW" altLang="en-US"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rPr>
            <a:t>開學後申請將依本校學生退、休學退費標準表依比例退繳費</a:t>
          </a:r>
          <a:endParaRPr lang="en-US"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endParaRPr>
        </a:p>
      </dgm:t>
    </dgm:pt>
    <dgm:pt modelId="{4729EA76-836E-49DD-91DC-396E94915283}" type="parTrans" cxnId="{6C482088-2574-45CA-B045-03C72F4D35AF}">
      <dgm:prSet/>
      <dgm:spPr/>
      <dgm:t>
        <a:bodyPr/>
        <a:lstStyle/>
        <a:p>
          <a:endParaRPr lang="zh-TW" altLang="en-US"/>
        </a:p>
      </dgm:t>
    </dgm:pt>
    <dgm:pt modelId="{23E62CE8-7A9D-4E6B-A28D-43A9435C61B1}" type="sibTrans" cxnId="{6C482088-2574-45CA-B045-03C72F4D35AF}">
      <dgm:prSet/>
      <dgm:spPr/>
      <dgm:t>
        <a:bodyPr/>
        <a:lstStyle/>
        <a:p>
          <a:endParaRPr lang="zh-TW" altLang="en-US"/>
        </a:p>
      </dgm:t>
    </dgm:pt>
    <dgm:pt modelId="{AE654C40-D001-4066-BCFF-A21CDE692DF7}">
      <dgm:prSet custT="1"/>
      <dgm:spPr/>
      <dgm:t>
        <a:bodyPr/>
        <a:lstStyle/>
        <a:p>
          <a:pPr>
            <a:buFont typeface="Verdana"/>
            <a:buChar char="•"/>
          </a:pPr>
          <a:r>
            <a:rPr lang="zh-TW" altLang="en-US" sz="2400" b="1" kern="1200" dirty="0">
              <a:effectLst/>
            </a:rPr>
            <a:t>學士班學生就學期間服役彈性修業申請</a:t>
          </a:r>
          <a:endParaRPr lang="en-US" sz="24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dgm:t>
    </dgm:pt>
    <dgm:pt modelId="{E59628CF-1B9A-4EE3-A3DB-4CCF3AD8FD11}" type="parTrans" cxnId="{263E4D06-784E-4608-A169-81D77E908CD4}">
      <dgm:prSet/>
      <dgm:spPr/>
      <dgm:t>
        <a:bodyPr/>
        <a:lstStyle/>
        <a:p>
          <a:endParaRPr lang="zh-TW" altLang="en-US"/>
        </a:p>
      </dgm:t>
    </dgm:pt>
    <dgm:pt modelId="{41AF0FFC-A98A-4FCA-A06B-33C4AF351DC0}" type="sibTrans" cxnId="{263E4D06-784E-4608-A169-81D77E908CD4}">
      <dgm:prSet/>
      <dgm:spPr/>
      <dgm:t>
        <a:bodyPr/>
        <a:lstStyle/>
        <a:p>
          <a:endParaRPr lang="zh-TW" altLang="en-US"/>
        </a:p>
      </dgm:t>
    </dgm:pt>
    <dgm:pt modelId="{FFB52873-D2A2-4DD2-A3C3-11DDD3876E34}">
      <dgm:prSet custT="1"/>
      <dgm:spPr/>
      <dgm:t>
        <a:bodyPr/>
        <a:lstStyle/>
        <a:p>
          <a:pPr>
            <a:buFont typeface="Verdana"/>
            <a:buChar char="•"/>
          </a:pPr>
          <a:r>
            <a:rPr lang="zh-TW" altLang="en-US" sz="1600" dirty="0"/>
            <a:t>詳細作業流程及文件下載請參考教務處網站</a:t>
          </a:r>
          <a:r>
            <a:rPr lang="zh-TW" altLang="en-US" sz="1600" b="1" dirty="0"/>
            <a:t>「服役彈性修業專區」</a:t>
          </a:r>
          <a:endParaRPr lang="zh-TW" altLang="en-US" sz="1600" dirty="0"/>
        </a:p>
      </dgm:t>
    </dgm:pt>
    <dgm:pt modelId="{817020E3-C011-4E51-BC02-B2810683D0D4}" type="parTrans" cxnId="{477CEBF7-BCBE-42BD-B342-ADB8B826F7B8}">
      <dgm:prSet/>
      <dgm:spPr/>
      <dgm:t>
        <a:bodyPr/>
        <a:lstStyle/>
        <a:p>
          <a:endParaRPr lang="zh-TW" altLang="en-US"/>
        </a:p>
      </dgm:t>
    </dgm:pt>
    <dgm:pt modelId="{4C4C44D0-F411-4D55-AA07-3760050C7A04}" type="sibTrans" cxnId="{477CEBF7-BCBE-42BD-B342-ADB8B826F7B8}">
      <dgm:prSet/>
      <dgm:spPr/>
      <dgm:t>
        <a:bodyPr/>
        <a:lstStyle/>
        <a:p>
          <a:endParaRPr lang="zh-TW" altLang="en-US"/>
        </a:p>
      </dgm:t>
    </dgm:pt>
    <dgm:pt modelId="{8B75469A-C8DC-4DA0-A12C-798FCA87872E}">
      <dgm:prSet custT="1"/>
      <dgm:spPr/>
      <dgm:t>
        <a:bodyPr/>
        <a:lstStyle/>
        <a:p>
          <a:r>
            <a:rPr lang="zh-TW" sz="1600" kern="1200" dirty="0"/>
            <a:t>學生</a:t>
          </a:r>
          <a:r>
            <a:rPr lang="zh-TW" altLang="en-US" sz="1600" kern="1200" dirty="0"/>
            <a:t>有意</a:t>
          </a:r>
          <a:r>
            <a:rPr lang="zh-TW" sz="1600" kern="1200" dirty="0"/>
            <a:t>於就學期間同時完成服役及修畢學位（即就學服役</a:t>
          </a:r>
          <a:r>
            <a:rPr lang="en-US" sz="1600" kern="1200" dirty="0"/>
            <a:t>3+1</a:t>
          </a:r>
          <a:r>
            <a:rPr lang="zh-TW" sz="1600" kern="1200" dirty="0"/>
            <a:t>）</a:t>
          </a:r>
          <a:endParaRPr lang="en-US" sz="16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dgm:t>
    </dgm:pt>
    <dgm:pt modelId="{C928FBB1-812A-47AE-9A8E-DB60880E4E45}" type="parTrans" cxnId="{19C7D470-5205-433D-A05D-878D2912F311}">
      <dgm:prSet/>
      <dgm:spPr/>
      <dgm:t>
        <a:bodyPr/>
        <a:lstStyle/>
        <a:p>
          <a:endParaRPr lang="zh-TW" altLang="en-US"/>
        </a:p>
      </dgm:t>
    </dgm:pt>
    <dgm:pt modelId="{8C8FED0C-CFC6-4245-8512-8E38BE486F4E}" type="sibTrans" cxnId="{19C7D470-5205-433D-A05D-878D2912F311}">
      <dgm:prSet/>
      <dgm:spPr/>
      <dgm:t>
        <a:bodyPr/>
        <a:lstStyle/>
        <a:p>
          <a:endParaRPr lang="zh-TW" altLang="en-US"/>
        </a:p>
      </dgm:t>
    </dgm:pt>
    <dgm:pt modelId="{3A69168E-E05E-4F04-AEB9-F59B2D9120B2}">
      <dgm:prSet custT="1"/>
      <dgm:spPr/>
      <dgm:t>
        <a:bodyPr/>
        <a:lstStyle/>
        <a:p>
          <a:r>
            <a:rPr lang="zh-TW" sz="1600" b="0" kern="1200" dirty="0"/>
            <a:t>申請時間：</a:t>
          </a:r>
          <a:r>
            <a:rPr lang="zh-TW" sz="1600" b="1" kern="1200" dirty="0"/>
            <a:t>每學期加退選截止日前</a:t>
          </a:r>
          <a:endParaRPr lang="en-US" sz="16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dgm:t>
    </dgm:pt>
    <dgm:pt modelId="{A6DBCBD7-0221-4785-8329-666780EA9F37}" type="sibTrans" cxnId="{23779F1A-E0B8-41B3-8AE8-ED3C3722738B}">
      <dgm:prSet/>
      <dgm:spPr/>
      <dgm:t>
        <a:bodyPr/>
        <a:lstStyle/>
        <a:p>
          <a:endParaRPr lang="zh-TW" altLang="en-US"/>
        </a:p>
      </dgm:t>
    </dgm:pt>
    <dgm:pt modelId="{27BA577D-175C-40F9-A8E1-AEFA5C882568}" type="parTrans" cxnId="{23779F1A-E0B8-41B3-8AE8-ED3C3722738B}">
      <dgm:prSet/>
      <dgm:spPr/>
      <dgm:t>
        <a:bodyPr/>
        <a:lstStyle/>
        <a:p>
          <a:endParaRPr lang="zh-TW" altLang="en-US"/>
        </a:p>
      </dgm:t>
    </dgm:pt>
    <dgm:pt modelId="{1D9E018F-8B7B-466E-A8F3-544CB1A27EAB}" type="pres">
      <dgm:prSet presAssocID="{010606FF-7F2D-4F52-8C0C-F90909FC28A4}" presName="linear" presStyleCnt="0">
        <dgm:presLayoutVars>
          <dgm:dir/>
          <dgm:animLvl val="lvl"/>
          <dgm:resizeHandles val="exact"/>
        </dgm:presLayoutVars>
      </dgm:prSet>
      <dgm:spPr/>
    </dgm:pt>
    <dgm:pt modelId="{B9BCA575-BB79-489E-AC55-815169651015}" type="pres">
      <dgm:prSet presAssocID="{74A0657A-FC07-472A-B4E0-90B7726572C1}" presName="parentLin" presStyleCnt="0"/>
      <dgm:spPr/>
    </dgm:pt>
    <dgm:pt modelId="{81F983FD-AED2-4058-8D64-3EA18696CB85}" type="pres">
      <dgm:prSet presAssocID="{74A0657A-FC07-472A-B4E0-90B7726572C1}" presName="parentLeftMargin" presStyleLbl="node1" presStyleIdx="0" presStyleCnt="4"/>
      <dgm:spPr/>
    </dgm:pt>
    <dgm:pt modelId="{78D2602E-4328-4660-8111-C4CB1A40BA01}" type="pres">
      <dgm:prSet presAssocID="{74A0657A-FC07-472A-B4E0-90B7726572C1}" presName="parentText" presStyleLbl="node1" presStyleIdx="0" presStyleCnt="4" custScaleY="156944">
        <dgm:presLayoutVars>
          <dgm:chMax val="0"/>
          <dgm:bulletEnabled val="1"/>
        </dgm:presLayoutVars>
      </dgm:prSet>
      <dgm:spPr/>
    </dgm:pt>
    <dgm:pt modelId="{B08389EC-A436-4CF0-B028-C2EE61797ECE}" type="pres">
      <dgm:prSet presAssocID="{74A0657A-FC07-472A-B4E0-90B7726572C1}" presName="negativeSpace" presStyleCnt="0"/>
      <dgm:spPr/>
    </dgm:pt>
    <dgm:pt modelId="{C3FC979F-C088-4EA0-BCBE-B695B82527CC}" type="pres">
      <dgm:prSet presAssocID="{74A0657A-FC07-472A-B4E0-90B7726572C1}" presName="childText" presStyleLbl="conFgAcc1" presStyleIdx="0" presStyleCnt="4" custScaleX="100000" custLinFactNeighborX="-154" custLinFactNeighborY="-84147">
        <dgm:presLayoutVars>
          <dgm:bulletEnabled val="1"/>
        </dgm:presLayoutVars>
      </dgm:prSet>
      <dgm:spPr/>
    </dgm:pt>
    <dgm:pt modelId="{9DF4A73A-96DD-44E1-BB6B-F0A3151D4618}" type="pres">
      <dgm:prSet presAssocID="{A341B3D8-62B2-4A5F-AD9D-18A7A9413163}" presName="spaceBetweenRectangles" presStyleCnt="0"/>
      <dgm:spPr/>
    </dgm:pt>
    <dgm:pt modelId="{49ED40D0-B39C-45EF-B36E-E1383FE43642}" type="pres">
      <dgm:prSet presAssocID="{435D53F2-9CE1-42FA-AA69-FD7ABBBF8BE8}" presName="parentLin" presStyleCnt="0"/>
      <dgm:spPr/>
    </dgm:pt>
    <dgm:pt modelId="{CD1F130F-75E1-447D-991C-3C019EDB8442}" type="pres">
      <dgm:prSet presAssocID="{435D53F2-9CE1-42FA-AA69-FD7ABBBF8BE8}" presName="parentLeftMargin" presStyleLbl="node1" presStyleIdx="0" presStyleCnt="4"/>
      <dgm:spPr/>
    </dgm:pt>
    <dgm:pt modelId="{C0A6BF6A-E1C2-4CF4-9807-B68FE0AE6C22}" type="pres">
      <dgm:prSet presAssocID="{435D53F2-9CE1-42FA-AA69-FD7ABBBF8BE8}" presName="parentText" presStyleLbl="node1" presStyleIdx="1" presStyleCnt="4" custScaleY="147490">
        <dgm:presLayoutVars>
          <dgm:chMax val="0"/>
          <dgm:bulletEnabled val="1"/>
        </dgm:presLayoutVars>
      </dgm:prSet>
      <dgm:spPr/>
    </dgm:pt>
    <dgm:pt modelId="{96FAE006-E454-4E9F-9536-61FD0FD3C037}" type="pres">
      <dgm:prSet presAssocID="{435D53F2-9CE1-42FA-AA69-FD7ABBBF8BE8}" presName="negativeSpace" presStyleCnt="0"/>
      <dgm:spPr/>
    </dgm:pt>
    <dgm:pt modelId="{CBB8C541-38DE-4578-9506-960E62BD98C0}" type="pres">
      <dgm:prSet presAssocID="{435D53F2-9CE1-42FA-AA69-FD7ABBBF8BE8}" presName="childText" presStyleLbl="conFgAcc1" presStyleIdx="1" presStyleCnt="4">
        <dgm:presLayoutVars>
          <dgm:bulletEnabled val="1"/>
        </dgm:presLayoutVars>
      </dgm:prSet>
      <dgm:spPr/>
    </dgm:pt>
    <dgm:pt modelId="{C4CEE441-B2BC-4346-9BF5-5904604C0E6E}" type="pres">
      <dgm:prSet presAssocID="{ACBB342B-F052-4601-B0CF-5F7EE35D3AB0}" presName="spaceBetweenRectangles" presStyleCnt="0"/>
      <dgm:spPr/>
    </dgm:pt>
    <dgm:pt modelId="{26B3D667-FE5C-4074-9479-668EB465B5AC}" type="pres">
      <dgm:prSet presAssocID="{B38410A6-6D74-46D9-919C-E31B44A949AA}" presName="parentLin" presStyleCnt="0"/>
      <dgm:spPr/>
    </dgm:pt>
    <dgm:pt modelId="{EB503B42-331E-47CD-AF9B-763ED140F3EE}" type="pres">
      <dgm:prSet presAssocID="{B38410A6-6D74-46D9-919C-E31B44A949AA}" presName="parentLeftMargin" presStyleLbl="node1" presStyleIdx="1" presStyleCnt="4"/>
      <dgm:spPr/>
    </dgm:pt>
    <dgm:pt modelId="{5C50D4B5-743F-4817-9C51-2177EA49AD7F}" type="pres">
      <dgm:prSet presAssocID="{B38410A6-6D74-46D9-919C-E31B44A949AA}" presName="parentText" presStyleLbl="node1" presStyleIdx="2" presStyleCnt="4" custScaleY="144666">
        <dgm:presLayoutVars>
          <dgm:chMax val="0"/>
          <dgm:bulletEnabled val="1"/>
        </dgm:presLayoutVars>
      </dgm:prSet>
      <dgm:spPr/>
    </dgm:pt>
    <dgm:pt modelId="{A97EA894-408B-4C9E-A01F-92531919FB8A}" type="pres">
      <dgm:prSet presAssocID="{B38410A6-6D74-46D9-919C-E31B44A949AA}" presName="negativeSpace" presStyleCnt="0"/>
      <dgm:spPr/>
    </dgm:pt>
    <dgm:pt modelId="{4E4BA0F1-B4B6-4920-9FA4-3D890ADC0C84}" type="pres">
      <dgm:prSet presAssocID="{B38410A6-6D74-46D9-919C-E31B44A949AA}" presName="childText" presStyleLbl="conFgAcc1" presStyleIdx="2" presStyleCnt="4">
        <dgm:presLayoutVars>
          <dgm:bulletEnabled val="1"/>
        </dgm:presLayoutVars>
      </dgm:prSet>
      <dgm:spPr/>
    </dgm:pt>
    <dgm:pt modelId="{DC438932-5819-457C-BB56-856FC74D62B6}" type="pres">
      <dgm:prSet presAssocID="{FC2170F7-0DF3-463F-AE8C-FD8E01E32979}" presName="spaceBetweenRectangles" presStyleCnt="0"/>
      <dgm:spPr/>
    </dgm:pt>
    <dgm:pt modelId="{71ACBBBB-61F1-46C7-89D6-F8D107EA4FD4}" type="pres">
      <dgm:prSet presAssocID="{AE654C40-D001-4066-BCFF-A21CDE692DF7}" presName="parentLin" presStyleCnt="0"/>
      <dgm:spPr/>
    </dgm:pt>
    <dgm:pt modelId="{AE905E50-5B76-420A-BBDE-41E9E8A42D92}" type="pres">
      <dgm:prSet presAssocID="{AE654C40-D001-4066-BCFF-A21CDE692DF7}" presName="parentLeftMargin" presStyleLbl="node1" presStyleIdx="2" presStyleCnt="4"/>
      <dgm:spPr/>
    </dgm:pt>
    <dgm:pt modelId="{FF6F2CD5-E6BA-4A7A-9EA5-D985A9A3363F}" type="pres">
      <dgm:prSet presAssocID="{AE654C40-D001-4066-BCFF-A21CDE692DF7}" presName="parentText" presStyleLbl="node1" presStyleIdx="3" presStyleCnt="4" custScaleX="99421" custScaleY="158626">
        <dgm:presLayoutVars>
          <dgm:chMax val="0"/>
          <dgm:bulletEnabled val="1"/>
        </dgm:presLayoutVars>
      </dgm:prSet>
      <dgm:spPr/>
    </dgm:pt>
    <dgm:pt modelId="{0D2F86E1-D8BB-4C8C-9A1A-FE3BE63F218E}" type="pres">
      <dgm:prSet presAssocID="{AE654C40-D001-4066-BCFF-A21CDE692DF7}" presName="negativeSpace" presStyleCnt="0"/>
      <dgm:spPr/>
    </dgm:pt>
    <dgm:pt modelId="{F81F9664-E428-4654-9316-F215B90B8762}" type="pres">
      <dgm:prSet presAssocID="{AE654C40-D001-4066-BCFF-A21CDE692DF7}" presName="childText" presStyleLbl="conFgAcc1" presStyleIdx="3" presStyleCnt="4">
        <dgm:presLayoutVars>
          <dgm:bulletEnabled val="1"/>
        </dgm:presLayoutVars>
      </dgm:prSet>
      <dgm:spPr/>
    </dgm:pt>
  </dgm:ptLst>
  <dgm:cxnLst>
    <dgm:cxn modelId="{7EE28C04-CB09-4A0F-A5DD-45A60C6E905A}" srcId="{74A0657A-FC07-472A-B4E0-90B7726572C1}" destId="{A6AB2E1D-E62D-4DA7-B197-8BCDD5BDC1DA}" srcOrd="0" destOrd="0" parTransId="{CD9B28DA-BCE8-4D95-8D59-B74EF3372068}" sibTransId="{2A9D463F-BF10-4ED0-9D56-72FED71E674D}"/>
    <dgm:cxn modelId="{263E4D06-784E-4608-A169-81D77E908CD4}" srcId="{010606FF-7F2D-4F52-8C0C-F90909FC28A4}" destId="{AE654C40-D001-4066-BCFF-A21CDE692DF7}" srcOrd="3" destOrd="0" parTransId="{E59628CF-1B9A-4EE3-A3DB-4CCF3AD8FD11}" sibTransId="{41AF0FFC-A98A-4FCA-A06B-33C4AF351DC0}"/>
    <dgm:cxn modelId="{23779F1A-E0B8-41B3-8AE8-ED3C3722738B}" srcId="{AE654C40-D001-4066-BCFF-A21CDE692DF7}" destId="{3A69168E-E05E-4F04-AEB9-F59B2D9120B2}" srcOrd="1" destOrd="0" parTransId="{27BA577D-175C-40F9-A8E1-AEFA5C882568}" sibTransId="{A6DBCBD7-0221-4785-8329-666780EA9F37}"/>
    <dgm:cxn modelId="{9542AE26-3643-44B0-B3A2-2A30E597DD8D}" type="presOf" srcId="{F7C07EA8-FECC-4983-9E6D-D18AEBE97742}" destId="{4E4BA0F1-B4B6-4920-9FA4-3D890ADC0C84}" srcOrd="0" destOrd="0" presId="urn:microsoft.com/office/officeart/2005/8/layout/list1"/>
    <dgm:cxn modelId="{6423DE2F-5C00-4DE3-A729-5EFDDF9CB11E}" type="presOf" srcId="{435D53F2-9CE1-42FA-AA69-FD7ABBBF8BE8}" destId="{C0A6BF6A-E1C2-4CF4-9807-B68FE0AE6C22}" srcOrd="1" destOrd="0" presId="urn:microsoft.com/office/officeart/2005/8/layout/list1"/>
    <dgm:cxn modelId="{EF0CC261-BF93-475B-948C-CDC40F4617AC}" srcId="{010606FF-7F2D-4F52-8C0C-F90909FC28A4}" destId="{74A0657A-FC07-472A-B4E0-90B7726572C1}" srcOrd="0" destOrd="0" parTransId="{81C3C520-3682-41E8-B0A0-E61D7A0C327D}" sibTransId="{A341B3D8-62B2-4A5F-AD9D-18A7A9413163}"/>
    <dgm:cxn modelId="{FAA4064D-2264-48FD-ABFB-AC2D857D270B}" srcId="{B38410A6-6D74-46D9-919C-E31B44A949AA}" destId="{F7C07EA8-FECC-4983-9E6D-D18AEBE97742}" srcOrd="0" destOrd="0" parTransId="{EA52E505-853C-4839-9011-B6B5A0C36C01}" sibTransId="{7820CAD3-CE37-428B-9B9C-FA32BA8C2DD0}"/>
    <dgm:cxn modelId="{19C7D470-5205-433D-A05D-878D2912F311}" srcId="{AE654C40-D001-4066-BCFF-A21CDE692DF7}" destId="{8B75469A-C8DC-4DA0-A12C-798FCA87872E}" srcOrd="0" destOrd="0" parTransId="{C928FBB1-812A-47AE-9A8E-DB60880E4E45}" sibTransId="{8C8FED0C-CFC6-4245-8512-8E38BE486F4E}"/>
    <dgm:cxn modelId="{87952B53-997A-459C-A6FC-D4788DC34819}" type="presOf" srcId="{7CDB8068-2F07-4A22-B61C-2D4DD5C315E9}" destId="{CBB8C541-38DE-4578-9506-960E62BD98C0}" srcOrd="0" destOrd="0" presId="urn:microsoft.com/office/officeart/2005/8/layout/list1"/>
    <dgm:cxn modelId="{2BEA0B56-6F9B-4F8E-A97C-EB935787FBEA}" type="presOf" srcId="{AE654C40-D001-4066-BCFF-A21CDE692DF7}" destId="{AE905E50-5B76-420A-BBDE-41E9E8A42D92}" srcOrd="0" destOrd="0" presId="urn:microsoft.com/office/officeart/2005/8/layout/list1"/>
    <dgm:cxn modelId="{23D6617A-6A77-46E6-A14C-AB3472B1D36E}" type="presOf" srcId="{010606FF-7F2D-4F52-8C0C-F90909FC28A4}" destId="{1D9E018F-8B7B-466E-A8F3-544CB1A27EAB}" srcOrd="0" destOrd="0" presId="urn:microsoft.com/office/officeart/2005/8/layout/list1"/>
    <dgm:cxn modelId="{A3B9EC7A-A4AE-4365-81F7-46A9188327EB}" type="presOf" srcId="{C89CA167-4A62-48A9-A47A-767F38BED4CC}" destId="{4E4BA0F1-B4B6-4920-9FA4-3D890ADC0C84}" srcOrd="0" destOrd="1" presId="urn:microsoft.com/office/officeart/2005/8/layout/list1"/>
    <dgm:cxn modelId="{6C482088-2574-45CA-B045-03C72F4D35AF}" srcId="{B38410A6-6D74-46D9-919C-E31B44A949AA}" destId="{C89CA167-4A62-48A9-A47A-767F38BED4CC}" srcOrd="1" destOrd="0" parTransId="{4729EA76-836E-49DD-91DC-396E94915283}" sibTransId="{23E62CE8-7A9D-4E6B-A28D-43A9435C61B1}"/>
    <dgm:cxn modelId="{51722894-E484-45A1-9FAF-1523798BBD71}" type="presOf" srcId="{74A0657A-FC07-472A-B4E0-90B7726572C1}" destId="{78D2602E-4328-4660-8111-C4CB1A40BA01}" srcOrd="1" destOrd="0" presId="urn:microsoft.com/office/officeart/2005/8/layout/list1"/>
    <dgm:cxn modelId="{DA045497-B824-4A60-9FE2-AA96928A975D}" srcId="{74A0657A-FC07-472A-B4E0-90B7726572C1}" destId="{4EADDEDE-7F88-4835-9B1C-16E4D03CE553}" srcOrd="1" destOrd="0" parTransId="{EE299EF1-FF2D-4575-9BF4-8D68282B9025}" sibTransId="{00C7D4D2-A353-4343-9E8B-CA3EA0B13B4C}"/>
    <dgm:cxn modelId="{87A5D097-C31E-4646-9EB1-FC2E4DB26DAB}" type="presOf" srcId="{FFB52873-D2A2-4DD2-A3C3-11DDD3876E34}" destId="{F81F9664-E428-4654-9316-F215B90B8762}" srcOrd="0" destOrd="2" presId="urn:microsoft.com/office/officeart/2005/8/layout/list1"/>
    <dgm:cxn modelId="{410D4A99-0C6C-4165-9963-D6E1EB44591D}" srcId="{010606FF-7F2D-4F52-8C0C-F90909FC28A4}" destId="{B38410A6-6D74-46D9-919C-E31B44A949AA}" srcOrd="2" destOrd="0" parTransId="{DB787207-FAB7-44D3-8339-DCF1C4F42ECE}" sibTransId="{FC2170F7-0DF3-463F-AE8C-FD8E01E32979}"/>
    <dgm:cxn modelId="{B28A41A2-1CD0-4163-B03A-A4926D89BDE1}" srcId="{010606FF-7F2D-4F52-8C0C-F90909FC28A4}" destId="{435D53F2-9CE1-42FA-AA69-FD7ABBBF8BE8}" srcOrd="1" destOrd="0" parTransId="{01A751A1-1C73-49A0-BA31-D6A452A83108}" sibTransId="{ACBB342B-F052-4601-B0CF-5F7EE35D3AB0}"/>
    <dgm:cxn modelId="{8603CFA9-254A-41AF-8CE6-05F9A31D3EE9}" type="presOf" srcId="{AE654C40-D001-4066-BCFF-A21CDE692DF7}" destId="{FF6F2CD5-E6BA-4A7A-9EA5-D985A9A3363F}" srcOrd="1" destOrd="0" presId="urn:microsoft.com/office/officeart/2005/8/layout/list1"/>
    <dgm:cxn modelId="{8D087BAF-1776-42C5-B21D-0319109204ED}" srcId="{435D53F2-9CE1-42FA-AA69-FD7ABBBF8BE8}" destId="{7CDB8068-2F07-4A22-B61C-2D4DD5C315E9}" srcOrd="0" destOrd="0" parTransId="{EFD8AFC6-8A25-4E02-96CB-DF38B03499F6}" sibTransId="{1A73D914-68AB-4C9A-AB2F-AAF8A9C6A4AE}"/>
    <dgm:cxn modelId="{C52EB2AF-578A-41DA-B203-097BFE5BC19D}" type="presOf" srcId="{A6AB2E1D-E62D-4DA7-B197-8BCDD5BDC1DA}" destId="{C3FC979F-C088-4EA0-BCBE-B695B82527CC}" srcOrd="0" destOrd="0" presId="urn:microsoft.com/office/officeart/2005/8/layout/list1"/>
    <dgm:cxn modelId="{C40CBAB4-007F-459C-BE9E-6957D70C1AAE}" type="presOf" srcId="{B38410A6-6D74-46D9-919C-E31B44A949AA}" destId="{5C50D4B5-743F-4817-9C51-2177EA49AD7F}" srcOrd="1" destOrd="0" presId="urn:microsoft.com/office/officeart/2005/8/layout/list1"/>
    <dgm:cxn modelId="{287B90B6-8D89-4D81-8BDE-E1FB52F86AF9}" type="presOf" srcId="{3A69168E-E05E-4F04-AEB9-F59B2D9120B2}" destId="{F81F9664-E428-4654-9316-F215B90B8762}" srcOrd="0" destOrd="1" presId="urn:microsoft.com/office/officeart/2005/8/layout/list1"/>
    <dgm:cxn modelId="{DC9561BD-F2BD-4703-A6AE-790143B09613}" type="presOf" srcId="{B38410A6-6D74-46D9-919C-E31B44A949AA}" destId="{EB503B42-331E-47CD-AF9B-763ED140F3EE}" srcOrd="0" destOrd="0" presId="urn:microsoft.com/office/officeart/2005/8/layout/list1"/>
    <dgm:cxn modelId="{BE8E1ECE-6868-467A-BA9D-C938D7623803}" type="presOf" srcId="{4EADDEDE-7F88-4835-9B1C-16E4D03CE553}" destId="{C3FC979F-C088-4EA0-BCBE-B695B82527CC}" srcOrd="0" destOrd="1" presId="urn:microsoft.com/office/officeart/2005/8/layout/list1"/>
    <dgm:cxn modelId="{82DEDDD2-3F03-492B-BA4D-9E66746B7F7B}" type="presOf" srcId="{8B75469A-C8DC-4DA0-A12C-798FCA87872E}" destId="{F81F9664-E428-4654-9316-F215B90B8762}" srcOrd="0" destOrd="0" presId="urn:microsoft.com/office/officeart/2005/8/layout/list1"/>
    <dgm:cxn modelId="{A8CA67E9-E77C-41F2-90D4-7D02541CADD0}" type="presOf" srcId="{74A0657A-FC07-472A-B4E0-90B7726572C1}" destId="{81F983FD-AED2-4058-8D64-3EA18696CB85}" srcOrd="0" destOrd="0" presId="urn:microsoft.com/office/officeart/2005/8/layout/list1"/>
    <dgm:cxn modelId="{33E17AF5-6245-46C1-9AAF-97D28A0B72C2}" type="presOf" srcId="{435D53F2-9CE1-42FA-AA69-FD7ABBBF8BE8}" destId="{CD1F130F-75E1-447D-991C-3C019EDB8442}" srcOrd="0" destOrd="0" presId="urn:microsoft.com/office/officeart/2005/8/layout/list1"/>
    <dgm:cxn modelId="{477CEBF7-BCBE-42BD-B342-ADB8B826F7B8}" srcId="{AE654C40-D001-4066-BCFF-A21CDE692DF7}" destId="{FFB52873-D2A2-4DD2-A3C3-11DDD3876E34}" srcOrd="2" destOrd="0" parTransId="{817020E3-C011-4E51-BC02-B2810683D0D4}" sibTransId="{4C4C44D0-F411-4D55-AA07-3760050C7A04}"/>
    <dgm:cxn modelId="{55F53E4E-B4D3-491F-A722-0C2911720286}" type="presParOf" srcId="{1D9E018F-8B7B-466E-A8F3-544CB1A27EAB}" destId="{B9BCA575-BB79-489E-AC55-815169651015}" srcOrd="0" destOrd="0" presId="urn:microsoft.com/office/officeart/2005/8/layout/list1"/>
    <dgm:cxn modelId="{7315E79E-715E-45AC-B65D-4A3C04B68246}" type="presParOf" srcId="{B9BCA575-BB79-489E-AC55-815169651015}" destId="{81F983FD-AED2-4058-8D64-3EA18696CB85}" srcOrd="0" destOrd="0" presId="urn:microsoft.com/office/officeart/2005/8/layout/list1"/>
    <dgm:cxn modelId="{A41BA121-C89F-4C3C-BEDC-3D3C253DEE42}" type="presParOf" srcId="{B9BCA575-BB79-489E-AC55-815169651015}" destId="{78D2602E-4328-4660-8111-C4CB1A40BA01}" srcOrd="1" destOrd="0" presId="urn:microsoft.com/office/officeart/2005/8/layout/list1"/>
    <dgm:cxn modelId="{E7E5161F-7CB9-49BF-AE81-A9E1B1A8058A}" type="presParOf" srcId="{1D9E018F-8B7B-466E-A8F3-544CB1A27EAB}" destId="{B08389EC-A436-4CF0-B028-C2EE61797ECE}" srcOrd="1" destOrd="0" presId="urn:microsoft.com/office/officeart/2005/8/layout/list1"/>
    <dgm:cxn modelId="{3CC66874-90C0-40FC-B021-AAD3A3B45F6B}" type="presParOf" srcId="{1D9E018F-8B7B-466E-A8F3-544CB1A27EAB}" destId="{C3FC979F-C088-4EA0-BCBE-B695B82527CC}" srcOrd="2" destOrd="0" presId="urn:microsoft.com/office/officeart/2005/8/layout/list1"/>
    <dgm:cxn modelId="{09731D73-C1FA-44CB-83B4-9F9062C891D9}" type="presParOf" srcId="{1D9E018F-8B7B-466E-A8F3-544CB1A27EAB}" destId="{9DF4A73A-96DD-44E1-BB6B-F0A3151D4618}" srcOrd="3" destOrd="0" presId="urn:microsoft.com/office/officeart/2005/8/layout/list1"/>
    <dgm:cxn modelId="{864849BF-BBE1-411E-9238-1BA28E9F8123}" type="presParOf" srcId="{1D9E018F-8B7B-466E-A8F3-544CB1A27EAB}" destId="{49ED40D0-B39C-45EF-B36E-E1383FE43642}" srcOrd="4" destOrd="0" presId="urn:microsoft.com/office/officeart/2005/8/layout/list1"/>
    <dgm:cxn modelId="{3153DA7D-2F01-4387-A06D-AF0ABABE51F8}" type="presParOf" srcId="{49ED40D0-B39C-45EF-B36E-E1383FE43642}" destId="{CD1F130F-75E1-447D-991C-3C019EDB8442}" srcOrd="0" destOrd="0" presId="urn:microsoft.com/office/officeart/2005/8/layout/list1"/>
    <dgm:cxn modelId="{3A282DDF-B68C-4329-A071-DB31802A6481}" type="presParOf" srcId="{49ED40D0-B39C-45EF-B36E-E1383FE43642}" destId="{C0A6BF6A-E1C2-4CF4-9807-B68FE0AE6C22}" srcOrd="1" destOrd="0" presId="urn:microsoft.com/office/officeart/2005/8/layout/list1"/>
    <dgm:cxn modelId="{8BECA586-ADA2-4563-A600-613BB997C025}" type="presParOf" srcId="{1D9E018F-8B7B-466E-A8F3-544CB1A27EAB}" destId="{96FAE006-E454-4E9F-9536-61FD0FD3C037}" srcOrd="5" destOrd="0" presId="urn:microsoft.com/office/officeart/2005/8/layout/list1"/>
    <dgm:cxn modelId="{F49F0641-8D2B-4222-B69B-BFDD8E43DB4F}" type="presParOf" srcId="{1D9E018F-8B7B-466E-A8F3-544CB1A27EAB}" destId="{CBB8C541-38DE-4578-9506-960E62BD98C0}" srcOrd="6" destOrd="0" presId="urn:microsoft.com/office/officeart/2005/8/layout/list1"/>
    <dgm:cxn modelId="{137A6CDA-3387-4688-B768-8A2B7DC32A79}" type="presParOf" srcId="{1D9E018F-8B7B-466E-A8F3-544CB1A27EAB}" destId="{C4CEE441-B2BC-4346-9BF5-5904604C0E6E}" srcOrd="7" destOrd="0" presId="urn:microsoft.com/office/officeart/2005/8/layout/list1"/>
    <dgm:cxn modelId="{D8C970EA-A4D8-4148-ADB2-208B6ED995F5}" type="presParOf" srcId="{1D9E018F-8B7B-466E-A8F3-544CB1A27EAB}" destId="{26B3D667-FE5C-4074-9479-668EB465B5AC}" srcOrd="8" destOrd="0" presId="urn:microsoft.com/office/officeart/2005/8/layout/list1"/>
    <dgm:cxn modelId="{A865AC1E-D07E-4CC8-8CA6-21A7C22FB4C3}" type="presParOf" srcId="{26B3D667-FE5C-4074-9479-668EB465B5AC}" destId="{EB503B42-331E-47CD-AF9B-763ED140F3EE}" srcOrd="0" destOrd="0" presId="urn:microsoft.com/office/officeart/2005/8/layout/list1"/>
    <dgm:cxn modelId="{127B7F00-2D85-4B47-B30E-D5A82BDADA9D}" type="presParOf" srcId="{26B3D667-FE5C-4074-9479-668EB465B5AC}" destId="{5C50D4B5-743F-4817-9C51-2177EA49AD7F}" srcOrd="1" destOrd="0" presId="urn:microsoft.com/office/officeart/2005/8/layout/list1"/>
    <dgm:cxn modelId="{930CBE18-FF52-4307-9904-6E8A1A0E9DD7}" type="presParOf" srcId="{1D9E018F-8B7B-466E-A8F3-544CB1A27EAB}" destId="{A97EA894-408B-4C9E-A01F-92531919FB8A}" srcOrd="9" destOrd="0" presId="urn:microsoft.com/office/officeart/2005/8/layout/list1"/>
    <dgm:cxn modelId="{25FA7F48-0FB2-4D8A-A66E-4D42BE79D725}" type="presParOf" srcId="{1D9E018F-8B7B-466E-A8F3-544CB1A27EAB}" destId="{4E4BA0F1-B4B6-4920-9FA4-3D890ADC0C84}" srcOrd="10" destOrd="0" presId="urn:microsoft.com/office/officeart/2005/8/layout/list1"/>
    <dgm:cxn modelId="{4A0E1FAE-DDC9-42F0-8E71-90CB36725027}" type="presParOf" srcId="{1D9E018F-8B7B-466E-A8F3-544CB1A27EAB}" destId="{DC438932-5819-457C-BB56-856FC74D62B6}" srcOrd="11" destOrd="0" presId="urn:microsoft.com/office/officeart/2005/8/layout/list1"/>
    <dgm:cxn modelId="{C4F3889B-D77D-4F2D-A11B-403866FAE2B6}" type="presParOf" srcId="{1D9E018F-8B7B-466E-A8F3-544CB1A27EAB}" destId="{71ACBBBB-61F1-46C7-89D6-F8D107EA4FD4}" srcOrd="12" destOrd="0" presId="urn:microsoft.com/office/officeart/2005/8/layout/list1"/>
    <dgm:cxn modelId="{D3618D7C-9DC5-43BA-B936-7D3920214F15}" type="presParOf" srcId="{71ACBBBB-61F1-46C7-89D6-F8D107EA4FD4}" destId="{AE905E50-5B76-420A-BBDE-41E9E8A42D92}" srcOrd="0" destOrd="0" presId="urn:microsoft.com/office/officeart/2005/8/layout/list1"/>
    <dgm:cxn modelId="{A8AE08B3-D119-464F-BEDA-0B90C0C54514}" type="presParOf" srcId="{71ACBBBB-61F1-46C7-89D6-F8D107EA4FD4}" destId="{FF6F2CD5-E6BA-4A7A-9EA5-D985A9A3363F}" srcOrd="1" destOrd="0" presId="urn:microsoft.com/office/officeart/2005/8/layout/list1"/>
    <dgm:cxn modelId="{4EC4DC72-DEDD-43A0-8289-95730F1E6F3B}" type="presParOf" srcId="{1D9E018F-8B7B-466E-A8F3-544CB1A27EAB}" destId="{0D2F86E1-D8BB-4C8C-9A1A-FE3BE63F218E}" srcOrd="13" destOrd="0" presId="urn:microsoft.com/office/officeart/2005/8/layout/list1"/>
    <dgm:cxn modelId="{A29D0334-D22F-4E89-9A21-BFC33B4E0530}" type="presParOf" srcId="{1D9E018F-8B7B-466E-A8F3-544CB1A27EAB}" destId="{F81F9664-E428-4654-9316-F215B90B876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0606FF-7F2D-4F52-8C0C-F90909FC28A4}"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zh-TW" altLang="en-US"/>
        </a:p>
      </dgm:t>
    </dgm:pt>
    <dgm:pt modelId="{74A0657A-FC07-472A-B4E0-90B7726572C1}">
      <dgm:prSet phldrT="[文字]" custT="1"/>
      <dgm:spPr/>
      <dgm:t>
        <a:bodyPr/>
        <a:lstStyle/>
        <a:p>
          <a:pPr>
            <a:buFont typeface="Verdana"/>
            <a:buChar char="•"/>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在學證明申請</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學生證免蓋註冊章</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p>
      </dgm:t>
    </dgm:pt>
    <dgm:pt modelId="{81C3C520-3682-41E8-B0A0-E61D7A0C327D}" type="parTrans" cxnId="{EF0CC261-BF93-475B-948C-CDC40F4617AC}">
      <dgm:prSet/>
      <dgm:spPr/>
      <dgm:t>
        <a:bodyPr/>
        <a:lstStyle/>
        <a:p>
          <a:endParaRPr lang="zh-TW" altLang="en-US"/>
        </a:p>
      </dgm:t>
    </dgm:pt>
    <dgm:pt modelId="{A341B3D8-62B2-4A5F-AD9D-18A7A9413163}" type="sibTrans" cxnId="{EF0CC261-BF93-475B-948C-CDC40F4617AC}">
      <dgm:prSet/>
      <dgm:spPr/>
      <dgm:t>
        <a:bodyPr/>
        <a:lstStyle/>
        <a:p>
          <a:endParaRPr lang="zh-TW" altLang="en-US"/>
        </a:p>
      </dgm:t>
    </dgm:pt>
    <dgm:pt modelId="{8BC42D7E-6F8B-417D-8E73-93B02D067E7A}">
      <dgm:prSet phldrT="[文字]" custT="1"/>
      <dgm:spPr/>
      <dgm:t>
        <a:bodyPr/>
        <a:lstStyle/>
        <a:p>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數位版：</a:t>
          </a:r>
          <a:r>
            <a:rPr lang="zh-TW" altLang="zh-TW" sz="1600" b="1"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完成當學期註冊繳費</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即可於校務系統顯示數位版在學證明</a:t>
          </a:r>
          <a:b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dirty="0">
              <a:latin typeface="Times New Roman" panose="02020603050405020304" pitchFamily="18" charset="0"/>
              <a:ea typeface="微軟正黑體" panose="020B0604030504040204" pitchFamily="34" charset="-120"/>
              <a:cs typeface="Times New Roman" panose="02020603050405020304" pitchFamily="18" charset="0"/>
            </a:rPr>
            <a:t>登入校務系統</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400" dirty="0">
              <a:latin typeface="Times New Roman" panose="02020603050405020304" pitchFamily="18" charset="0"/>
              <a:ea typeface="微軟正黑體" panose="020B0604030504040204" pitchFamily="34" charset="-120"/>
              <a:cs typeface="Times New Roman" panose="02020603050405020304" pitchFamily="18" charset="0"/>
            </a:rPr>
            <a:t>查詢</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400" dirty="0">
              <a:latin typeface="Times New Roman" panose="02020603050405020304" pitchFamily="18" charset="0"/>
              <a:ea typeface="微軟正黑體" panose="020B0604030504040204" pitchFamily="34" charset="-120"/>
              <a:cs typeface="Times New Roman" panose="02020603050405020304" pitchFamily="18" charset="0"/>
            </a:rPr>
            <a:t>教務資訊查詢</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400" dirty="0">
              <a:latin typeface="Times New Roman" panose="02020603050405020304" pitchFamily="18" charset="0"/>
              <a:ea typeface="微軟正黑體" panose="020B0604030504040204" pitchFamily="34" charset="-120"/>
              <a:cs typeface="Times New Roman" panose="02020603050405020304" pitchFamily="18" charset="0"/>
            </a:rPr>
            <a:t>在學證明</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dirty="0"/>
        </a:p>
      </dgm:t>
    </dgm:pt>
    <dgm:pt modelId="{286848E8-A268-4093-8C54-ACCF64B2E09D}" type="parTrans" cxnId="{5356403B-F946-4A9E-BD5D-F2550624114E}">
      <dgm:prSet/>
      <dgm:spPr/>
      <dgm:t>
        <a:bodyPr/>
        <a:lstStyle/>
        <a:p>
          <a:endParaRPr lang="zh-TW" altLang="en-US"/>
        </a:p>
      </dgm:t>
    </dgm:pt>
    <dgm:pt modelId="{BB491319-1A94-4C22-8D38-324D7DA22E38}" type="sibTrans" cxnId="{5356403B-F946-4A9E-BD5D-F2550624114E}">
      <dgm:prSet/>
      <dgm:spPr/>
      <dgm:t>
        <a:bodyPr/>
        <a:lstStyle/>
        <a:p>
          <a:endParaRPr lang="zh-TW" altLang="en-US"/>
        </a:p>
      </dgm:t>
    </dgm:pt>
    <dgm:pt modelId="{1CD773F7-59CA-4EEE-BF05-C057EC0CD32F}">
      <dgm:prSet phldrT="[文字]" custT="1"/>
      <dgm:spPr/>
      <dgm:t>
        <a:bodyPr/>
        <a:lstStyle/>
        <a:p>
          <a:pPr>
            <a:buFont typeface="Verdana"/>
            <a:buChar char="•"/>
          </a:pPr>
          <a:r>
            <a:rPr lang="zh-TW" altLang="en-US" sz="24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學生證掛失補發申請</a:t>
          </a:r>
          <a:endParaRPr lang="zh-TW" altLang="en-US" sz="2400" dirty="0">
            <a:solidFill>
              <a:schemeClr val="bg1"/>
            </a:solidFill>
          </a:endParaRPr>
        </a:p>
      </dgm:t>
    </dgm:pt>
    <dgm:pt modelId="{90E119FC-4746-4A50-8E96-881ECE24A636}" type="parTrans" cxnId="{EF3268C1-F7C3-4336-AA47-1ABE87DE2226}">
      <dgm:prSet/>
      <dgm:spPr/>
      <dgm:t>
        <a:bodyPr/>
        <a:lstStyle/>
        <a:p>
          <a:endParaRPr lang="zh-TW" altLang="en-US"/>
        </a:p>
      </dgm:t>
    </dgm:pt>
    <dgm:pt modelId="{4F5A30CE-7DC3-4DD3-8C79-45EADE5F5C53}" type="sibTrans" cxnId="{EF3268C1-F7C3-4336-AA47-1ABE87DE2226}">
      <dgm:prSet/>
      <dgm:spPr/>
      <dgm:t>
        <a:bodyPr/>
        <a:lstStyle/>
        <a:p>
          <a:endParaRPr lang="zh-TW" altLang="en-US"/>
        </a:p>
      </dgm:t>
    </dgm:pt>
    <dgm:pt modelId="{A6AB2E1D-E62D-4DA7-B197-8BCDD5BDC1DA}">
      <dgm:prSet phldrT="[文字]" custT="1"/>
      <dgm:spPr/>
      <dgm:t>
        <a:bodyPr/>
        <a:lstStyle/>
        <a:p>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線上完成申請後，再至各校區教務處辦公室</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繳交製卡費用</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工本費</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210</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元</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，五個工作天即可領取</a:t>
          </a:r>
          <a:endParaRPr lang="zh-TW" altLang="en-US" sz="1600" dirty="0"/>
        </a:p>
      </dgm:t>
    </dgm:pt>
    <dgm:pt modelId="{CD9B28DA-BCE8-4D95-8D59-B74EF3372068}" type="parTrans" cxnId="{7EE28C04-CB09-4A0F-A5DD-45A60C6E905A}">
      <dgm:prSet/>
      <dgm:spPr/>
      <dgm:t>
        <a:bodyPr/>
        <a:lstStyle/>
        <a:p>
          <a:endParaRPr lang="zh-TW" altLang="en-US"/>
        </a:p>
      </dgm:t>
    </dgm:pt>
    <dgm:pt modelId="{2A9D463F-BF10-4ED0-9D56-72FED71E674D}" type="sibTrans" cxnId="{7EE28C04-CB09-4A0F-A5DD-45A60C6E905A}">
      <dgm:prSet/>
      <dgm:spPr/>
      <dgm:t>
        <a:bodyPr/>
        <a:lstStyle/>
        <a:p>
          <a:endParaRPr lang="zh-TW" altLang="en-US"/>
        </a:p>
      </dgm:t>
    </dgm:pt>
    <dgm:pt modelId="{435D53F2-9CE1-42FA-AA69-FD7ABBBF8BE8}">
      <dgm:prSet phldrT="[文字]" custT="1"/>
      <dgm:spPr/>
      <dgm:t>
        <a:bodyPr/>
        <a:lstStyle/>
        <a:p>
          <a:pPr algn="l">
            <a:buFont typeface="Verdana"/>
          </a:pPr>
          <a:r>
            <a:rPr lang="zh-TW" altLang="en-US" sz="24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線上成績查詢或成績單申請</a:t>
          </a:r>
          <a:endParaRPr lang="zh-TW" altLang="en-US" sz="2400" b="1" dirty="0">
            <a:solidFill>
              <a:schemeClr val="bg1"/>
            </a:solidFill>
          </a:endParaRPr>
        </a:p>
      </dgm:t>
    </dgm:pt>
    <dgm:pt modelId="{01A751A1-1C73-49A0-BA31-D6A452A83108}" type="parTrans" cxnId="{B28A41A2-1CD0-4163-B03A-A4926D89BDE1}">
      <dgm:prSet/>
      <dgm:spPr/>
      <dgm:t>
        <a:bodyPr/>
        <a:lstStyle/>
        <a:p>
          <a:endParaRPr lang="zh-TW" altLang="en-US"/>
        </a:p>
      </dgm:t>
    </dgm:pt>
    <dgm:pt modelId="{ACBB342B-F052-4601-B0CF-5F7EE35D3AB0}" type="sibTrans" cxnId="{B28A41A2-1CD0-4163-B03A-A4926D89BDE1}">
      <dgm:prSet/>
      <dgm:spPr/>
      <dgm:t>
        <a:bodyPr/>
        <a:lstStyle/>
        <a:p>
          <a:endParaRPr lang="zh-TW" altLang="en-US"/>
        </a:p>
      </dgm:t>
    </dgm:pt>
    <dgm:pt modelId="{7CDB8068-2F07-4A22-B61C-2D4DD5C315E9}">
      <dgm:prSet phldrT="[文字]" custT="1"/>
      <dgm:spPr/>
      <dgm:t>
        <a:bodyPr/>
        <a:lstStyle/>
        <a:p>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線上查詢路徑</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︰本校首頁</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常用連結</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校務系統</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查詢</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教務資訊</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查詢</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學生歷年成績查詢</a:t>
          </a:r>
          <a:endParaRPr lang="zh-TW" altLang="en-US" sz="1600" dirty="0"/>
        </a:p>
      </dgm:t>
    </dgm:pt>
    <dgm:pt modelId="{EFD8AFC6-8A25-4E02-96CB-DF38B03499F6}" type="parTrans" cxnId="{8D087BAF-1776-42C5-B21D-0319109204ED}">
      <dgm:prSet/>
      <dgm:spPr/>
      <dgm:t>
        <a:bodyPr/>
        <a:lstStyle/>
        <a:p>
          <a:endParaRPr lang="zh-TW" altLang="en-US"/>
        </a:p>
      </dgm:t>
    </dgm:pt>
    <dgm:pt modelId="{1A73D914-68AB-4C9A-AB2F-AAF8A9C6A4AE}" type="sibTrans" cxnId="{8D087BAF-1776-42C5-B21D-0319109204ED}">
      <dgm:prSet/>
      <dgm:spPr/>
      <dgm:t>
        <a:bodyPr/>
        <a:lstStyle/>
        <a:p>
          <a:endParaRPr lang="zh-TW" altLang="en-US"/>
        </a:p>
      </dgm:t>
    </dgm:pt>
    <dgm:pt modelId="{5A5D6EDD-B115-49A2-BCA2-64B41BFFFED6}">
      <dgm:prSet custT="1"/>
      <dgm:spPr/>
      <dgm:t>
        <a:bodyPr/>
        <a:lstStyle/>
        <a:p>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免費版：教務處網站下載「中文在學證明書」，至教務處辦公室蓋戳章</a:t>
          </a:r>
        </a:p>
      </dgm:t>
    </dgm:pt>
    <dgm:pt modelId="{D7FA3640-97AA-4A55-B8BC-84EB5367AC55}" type="parTrans" cxnId="{E03EF601-FEEA-4137-9D6B-91B9EB9B2071}">
      <dgm:prSet/>
      <dgm:spPr/>
      <dgm:t>
        <a:bodyPr/>
        <a:lstStyle/>
        <a:p>
          <a:endParaRPr lang="zh-TW" altLang="en-US"/>
        </a:p>
      </dgm:t>
    </dgm:pt>
    <dgm:pt modelId="{1A61BBE8-0BFB-42CC-9D8D-4CB9DAAB9E3C}" type="sibTrans" cxnId="{E03EF601-FEEA-4137-9D6B-91B9EB9B2071}">
      <dgm:prSet/>
      <dgm:spPr/>
      <dgm:t>
        <a:bodyPr/>
        <a:lstStyle/>
        <a:p>
          <a:endParaRPr lang="zh-TW" altLang="en-US"/>
        </a:p>
      </dgm:t>
    </dgm:pt>
    <dgm:pt modelId="{FEDCF9B6-31E8-4ECE-8524-F58BC090CE7D}">
      <dgm:prSet custT="1"/>
      <dgm:spPr/>
      <dgm:t>
        <a:bodyPr/>
        <a:lstStyle/>
        <a:p>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收費版：</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元</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份，於各區教務處辦公室或自動投幣機申請</a:t>
          </a:r>
        </a:p>
      </dgm:t>
    </dgm:pt>
    <dgm:pt modelId="{0A1533F3-5CD7-43E1-BD9F-07B75928CEE2}" type="parTrans" cxnId="{75FD7344-6DE9-4E5B-8455-0272D283480B}">
      <dgm:prSet/>
      <dgm:spPr/>
      <dgm:t>
        <a:bodyPr/>
        <a:lstStyle/>
        <a:p>
          <a:endParaRPr lang="zh-TW" altLang="en-US"/>
        </a:p>
      </dgm:t>
    </dgm:pt>
    <dgm:pt modelId="{5ADA54C4-8F25-4C5B-8627-E8B25E4CC6AA}" type="sibTrans" cxnId="{75FD7344-6DE9-4E5B-8455-0272D283480B}">
      <dgm:prSet/>
      <dgm:spPr/>
      <dgm:t>
        <a:bodyPr/>
        <a:lstStyle/>
        <a:p>
          <a:endParaRPr lang="zh-TW" altLang="en-US"/>
        </a:p>
      </dgm:t>
    </dgm:pt>
    <dgm:pt modelId="{5E33646F-650A-4D3B-9DDF-A48A222A1B64}">
      <dgm:prSet custT="1"/>
      <dgm:spPr/>
      <dgm:t>
        <a:bodyPr/>
        <a:lstStyle/>
        <a:p>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於兩校區教務處辦公室或自動投幣機申請紙本成績單</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元</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份</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p>
      </dgm:t>
    </dgm:pt>
    <dgm:pt modelId="{BD337C92-1B85-494E-82DC-1C01AB12EC10}" type="parTrans" cxnId="{3E83E9D0-2F23-4233-90AB-8CA885817221}">
      <dgm:prSet/>
      <dgm:spPr/>
      <dgm:t>
        <a:bodyPr/>
        <a:lstStyle/>
        <a:p>
          <a:endParaRPr lang="zh-TW" altLang="en-US"/>
        </a:p>
      </dgm:t>
    </dgm:pt>
    <dgm:pt modelId="{9E46A783-99C7-4B05-971E-A8879132E86B}" type="sibTrans" cxnId="{3E83E9D0-2F23-4233-90AB-8CA885817221}">
      <dgm:prSet/>
      <dgm:spPr/>
      <dgm:t>
        <a:bodyPr/>
        <a:lstStyle/>
        <a:p>
          <a:endParaRPr lang="zh-TW" altLang="en-US"/>
        </a:p>
      </dgm:t>
    </dgm:pt>
    <dgm:pt modelId="{A2FB007D-842E-439A-A5B7-A7CFC1E6EB0B}">
      <dgm:prSet phldrT="[文字]" custT="1"/>
      <dgm:spPr/>
      <dgm:t>
        <a:bodyPr/>
        <a:lstStyle/>
        <a:p>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線上申請路徑</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︰本校首頁</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常用連結</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校務系統</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登錄</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dirty="0">
              <a:latin typeface="Times New Roman" panose="02020603050405020304" pitchFamily="18" charset="0"/>
              <a:ea typeface="微軟正黑體" panose="020B0604030504040204" pitchFamily="34" charset="-120"/>
              <a:cs typeface="Times New Roman" panose="02020603050405020304" pitchFamily="18" charset="0"/>
            </a:rPr>
            <a:t>教務資訊登錄</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學生證線上掛失暨申請補發作業</a:t>
          </a:r>
          <a:endParaRPr lang="zh-TW" altLang="en-US" sz="1600" dirty="0"/>
        </a:p>
      </dgm:t>
    </dgm:pt>
    <dgm:pt modelId="{E6463B91-597F-45C1-AF57-1F4B4981CA86}" type="parTrans" cxnId="{D83C84BE-C9D5-4A4E-BD5B-690FF4BB33E0}">
      <dgm:prSet/>
      <dgm:spPr/>
      <dgm:t>
        <a:bodyPr/>
        <a:lstStyle/>
        <a:p>
          <a:endParaRPr lang="zh-TW" altLang="en-US"/>
        </a:p>
      </dgm:t>
    </dgm:pt>
    <dgm:pt modelId="{6ED2B046-B455-4F16-B2AB-25FFD7B2B3C9}" type="sibTrans" cxnId="{D83C84BE-C9D5-4A4E-BD5B-690FF4BB33E0}">
      <dgm:prSet/>
      <dgm:spPr/>
      <dgm:t>
        <a:bodyPr/>
        <a:lstStyle/>
        <a:p>
          <a:endParaRPr lang="zh-TW" altLang="en-US"/>
        </a:p>
      </dgm:t>
    </dgm:pt>
    <dgm:pt modelId="{1D9E018F-8B7B-466E-A8F3-544CB1A27EAB}" type="pres">
      <dgm:prSet presAssocID="{010606FF-7F2D-4F52-8C0C-F90909FC28A4}" presName="linear" presStyleCnt="0">
        <dgm:presLayoutVars>
          <dgm:dir/>
          <dgm:animLvl val="lvl"/>
          <dgm:resizeHandles val="exact"/>
        </dgm:presLayoutVars>
      </dgm:prSet>
      <dgm:spPr/>
    </dgm:pt>
    <dgm:pt modelId="{B9BCA575-BB79-489E-AC55-815169651015}" type="pres">
      <dgm:prSet presAssocID="{74A0657A-FC07-472A-B4E0-90B7726572C1}" presName="parentLin" presStyleCnt="0"/>
      <dgm:spPr/>
    </dgm:pt>
    <dgm:pt modelId="{81F983FD-AED2-4058-8D64-3EA18696CB85}" type="pres">
      <dgm:prSet presAssocID="{74A0657A-FC07-472A-B4E0-90B7726572C1}" presName="parentLeftMargin" presStyleLbl="node1" presStyleIdx="0" presStyleCnt="3"/>
      <dgm:spPr/>
    </dgm:pt>
    <dgm:pt modelId="{78D2602E-4328-4660-8111-C4CB1A40BA01}" type="pres">
      <dgm:prSet presAssocID="{74A0657A-FC07-472A-B4E0-90B7726572C1}" presName="parentText" presStyleLbl="node1" presStyleIdx="0" presStyleCnt="3" custScaleY="276600">
        <dgm:presLayoutVars>
          <dgm:chMax val="0"/>
          <dgm:bulletEnabled val="1"/>
        </dgm:presLayoutVars>
      </dgm:prSet>
      <dgm:spPr/>
    </dgm:pt>
    <dgm:pt modelId="{B08389EC-A436-4CF0-B028-C2EE61797ECE}" type="pres">
      <dgm:prSet presAssocID="{74A0657A-FC07-472A-B4E0-90B7726572C1}" presName="negativeSpace" presStyleCnt="0"/>
      <dgm:spPr/>
    </dgm:pt>
    <dgm:pt modelId="{C3FC979F-C088-4EA0-BCBE-B695B82527CC}" type="pres">
      <dgm:prSet presAssocID="{74A0657A-FC07-472A-B4E0-90B7726572C1}" presName="childText" presStyleLbl="conFgAcc1" presStyleIdx="0" presStyleCnt="3">
        <dgm:presLayoutVars>
          <dgm:bulletEnabled val="1"/>
        </dgm:presLayoutVars>
      </dgm:prSet>
      <dgm:spPr/>
    </dgm:pt>
    <dgm:pt modelId="{9DF4A73A-96DD-44E1-BB6B-F0A3151D4618}" type="pres">
      <dgm:prSet presAssocID="{A341B3D8-62B2-4A5F-AD9D-18A7A9413163}" presName="spaceBetweenRectangles" presStyleCnt="0"/>
      <dgm:spPr/>
    </dgm:pt>
    <dgm:pt modelId="{147E0B5A-50A9-4F8A-88E4-6B71EB71448F}" type="pres">
      <dgm:prSet presAssocID="{1CD773F7-59CA-4EEE-BF05-C057EC0CD32F}" presName="parentLin" presStyleCnt="0"/>
      <dgm:spPr/>
    </dgm:pt>
    <dgm:pt modelId="{FC5F6666-68C6-4D53-87D8-1695B34BEE4C}" type="pres">
      <dgm:prSet presAssocID="{1CD773F7-59CA-4EEE-BF05-C057EC0CD32F}" presName="parentLeftMargin" presStyleLbl="node1" presStyleIdx="0" presStyleCnt="3"/>
      <dgm:spPr/>
    </dgm:pt>
    <dgm:pt modelId="{2CF43CF5-A6E5-4194-A263-68C37CF79117}" type="pres">
      <dgm:prSet presAssocID="{1CD773F7-59CA-4EEE-BF05-C057EC0CD32F}" presName="parentText" presStyleLbl="node1" presStyleIdx="1" presStyleCnt="3" custScaleY="313565">
        <dgm:presLayoutVars>
          <dgm:chMax val="0"/>
          <dgm:bulletEnabled val="1"/>
        </dgm:presLayoutVars>
      </dgm:prSet>
      <dgm:spPr/>
    </dgm:pt>
    <dgm:pt modelId="{EBE88746-49A8-4F6F-9031-DFE70BB4322F}" type="pres">
      <dgm:prSet presAssocID="{1CD773F7-59CA-4EEE-BF05-C057EC0CD32F}" presName="negativeSpace" presStyleCnt="0"/>
      <dgm:spPr/>
    </dgm:pt>
    <dgm:pt modelId="{A169DD0D-01C6-4F99-8124-417C0436CD40}" type="pres">
      <dgm:prSet presAssocID="{1CD773F7-59CA-4EEE-BF05-C057EC0CD32F}" presName="childText" presStyleLbl="conFgAcc1" presStyleIdx="1" presStyleCnt="3">
        <dgm:presLayoutVars>
          <dgm:bulletEnabled val="1"/>
        </dgm:presLayoutVars>
      </dgm:prSet>
      <dgm:spPr/>
    </dgm:pt>
    <dgm:pt modelId="{6987026E-CDC1-4EF4-8A4F-2FB3F5EABA60}" type="pres">
      <dgm:prSet presAssocID="{4F5A30CE-7DC3-4DD3-8C79-45EADE5F5C53}" presName="spaceBetweenRectangles" presStyleCnt="0"/>
      <dgm:spPr/>
    </dgm:pt>
    <dgm:pt modelId="{49ED40D0-B39C-45EF-B36E-E1383FE43642}" type="pres">
      <dgm:prSet presAssocID="{435D53F2-9CE1-42FA-AA69-FD7ABBBF8BE8}" presName="parentLin" presStyleCnt="0"/>
      <dgm:spPr/>
    </dgm:pt>
    <dgm:pt modelId="{CD1F130F-75E1-447D-991C-3C019EDB8442}" type="pres">
      <dgm:prSet presAssocID="{435D53F2-9CE1-42FA-AA69-FD7ABBBF8BE8}" presName="parentLeftMargin" presStyleLbl="node1" presStyleIdx="1" presStyleCnt="3"/>
      <dgm:spPr/>
    </dgm:pt>
    <dgm:pt modelId="{C0A6BF6A-E1C2-4CF4-9807-B68FE0AE6C22}" type="pres">
      <dgm:prSet presAssocID="{435D53F2-9CE1-42FA-AA69-FD7ABBBF8BE8}" presName="parentText" presStyleLbl="node1" presStyleIdx="2" presStyleCnt="3" custScaleY="322068">
        <dgm:presLayoutVars>
          <dgm:chMax val="0"/>
          <dgm:bulletEnabled val="1"/>
        </dgm:presLayoutVars>
      </dgm:prSet>
      <dgm:spPr/>
    </dgm:pt>
    <dgm:pt modelId="{96FAE006-E454-4E9F-9536-61FD0FD3C037}" type="pres">
      <dgm:prSet presAssocID="{435D53F2-9CE1-42FA-AA69-FD7ABBBF8BE8}" presName="negativeSpace" presStyleCnt="0"/>
      <dgm:spPr/>
    </dgm:pt>
    <dgm:pt modelId="{CBB8C541-38DE-4578-9506-960E62BD98C0}" type="pres">
      <dgm:prSet presAssocID="{435D53F2-9CE1-42FA-AA69-FD7ABBBF8BE8}" presName="childText" presStyleLbl="conFgAcc1" presStyleIdx="2" presStyleCnt="3" custLinFactNeighborX="-411" custLinFactNeighborY="6113">
        <dgm:presLayoutVars>
          <dgm:bulletEnabled val="1"/>
        </dgm:presLayoutVars>
      </dgm:prSet>
      <dgm:spPr/>
    </dgm:pt>
  </dgm:ptLst>
  <dgm:cxnLst>
    <dgm:cxn modelId="{E03EF601-FEEA-4137-9D6B-91B9EB9B2071}" srcId="{74A0657A-FC07-472A-B4E0-90B7726572C1}" destId="{5A5D6EDD-B115-49A2-BCA2-64B41BFFFED6}" srcOrd="1" destOrd="0" parTransId="{D7FA3640-97AA-4A55-B8BC-84EB5367AC55}" sibTransId="{1A61BBE8-0BFB-42CC-9D8D-4CB9DAAB9E3C}"/>
    <dgm:cxn modelId="{7EE28C04-CB09-4A0F-A5DD-45A60C6E905A}" srcId="{1CD773F7-59CA-4EEE-BF05-C057EC0CD32F}" destId="{A6AB2E1D-E62D-4DA7-B197-8BCDD5BDC1DA}" srcOrd="1" destOrd="0" parTransId="{CD9B28DA-BCE8-4D95-8D59-B74EF3372068}" sibTransId="{2A9D463F-BF10-4ED0-9D56-72FED71E674D}"/>
    <dgm:cxn modelId="{49401315-85F1-41F6-B712-C8686E57889F}" type="presOf" srcId="{5E33646F-650A-4D3B-9DDF-A48A222A1B64}" destId="{CBB8C541-38DE-4578-9506-960E62BD98C0}" srcOrd="0" destOrd="1" presId="urn:microsoft.com/office/officeart/2005/8/layout/list1"/>
    <dgm:cxn modelId="{B3DBE11A-4420-44BF-A9B2-D32DE06D2453}" type="presOf" srcId="{5A5D6EDD-B115-49A2-BCA2-64B41BFFFED6}" destId="{C3FC979F-C088-4EA0-BCBE-B695B82527CC}" srcOrd="0" destOrd="1" presId="urn:microsoft.com/office/officeart/2005/8/layout/list1"/>
    <dgm:cxn modelId="{6423DE2F-5C00-4DE3-A729-5EFDDF9CB11E}" type="presOf" srcId="{435D53F2-9CE1-42FA-AA69-FD7ABBBF8BE8}" destId="{C0A6BF6A-E1C2-4CF4-9807-B68FE0AE6C22}" srcOrd="1" destOrd="0" presId="urn:microsoft.com/office/officeart/2005/8/layout/list1"/>
    <dgm:cxn modelId="{5356403B-F946-4A9E-BD5D-F2550624114E}" srcId="{74A0657A-FC07-472A-B4E0-90B7726572C1}" destId="{8BC42D7E-6F8B-417D-8E73-93B02D067E7A}" srcOrd="0" destOrd="0" parTransId="{286848E8-A268-4093-8C54-ACCF64B2E09D}" sibTransId="{BB491319-1A94-4C22-8D38-324D7DA22E38}"/>
    <dgm:cxn modelId="{07CB7A3C-3615-48E7-98B0-3B13DD4201A6}" type="presOf" srcId="{1CD773F7-59CA-4EEE-BF05-C057EC0CD32F}" destId="{FC5F6666-68C6-4D53-87D8-1695B34BEE4C}" srcOrd="0" destOrd="0" presId="urn:microsoft.com/office/officeart/2005/8/layout/list1"/>
    <dgm:cxn modelId="{B93D7C3F-91B2-4E0B-8C7F-8E7A1A507D44}" type="presOf" srcId="{1CD773F7-59CA-4EEE-BF05-C057EC0CD32F}" destId="{2CF43CF5-A6E5-4194-A263-68C37CF79117}" srcOrd="1" destOrd="0" presId="urn:microsoft.com/office/officeart/2005/8/layout/list1"/>
    <dgm:cxn modelId="{EF0CC261-BF93-475B-948C-CDC40F4617AC}" srcId="{010606FF-7F2D-4F52-8C0C-F90909FC28A4}" destId="{74A0657A-FC07-472A-B4E0-90B7726572C1}" srcOrd="0" destOrd="0" parTransId="{81C3C520-3682-41E8-B0A0-E61D7A0C327D}" sibTransId="{A341B3D8-62B2-4A5F-AD9D-18A7A9413163}"/>
    <dgm:cxn modelId="{75FD7344-6DE9-4E5B-8455-0272D283480B}" srcId="{74A0657A-FC07-472A-B4E0-90B7726572C1}" destId="{FEDCF9B6-31E8-4ECE-8524-F58BC090CE7D}" srcOrd="2" destOrd="0" parTransId="{0A1533F3-5CD7-43E1-BD9F-07B75928CEE2}" sibTransId="{5ADA54C4-8F25-4C5B-8627-E8B25E4CC6AA}"/>
    <dgm:cxn modelId="{22AE7769-6F9A-4ECB-A065-7529C8394001}" type="presOf" srcId="{A2FB007D-842E-439A-A5B7-A7CFC1E6EB0B}" destId="{A169DD0D-01C6-4F99-8124-417C0436CD40}" srcOrd="0" destOrd="0" presId="urn:microsoft.com/office/officeart/2005/8/layout/list1"/>
    <dgm:cxn modelId="{A1238969-4F2E-49B3-900A-800891D5B257}" type="presOf" srcId="{A6AB2E1D-E62D-4DA7-B197-8BCDD5BDC1DA}" destId="{A169DD0D-01C6-4F99-8124-417C0436CD40}" srcOrd="0" destOrd="1" presId="urn:microsoft.com/office/officeart/2005/8/layout/list1"/>
    <dgm:cxn modelId="{D9ADC14B-82B1-4657-8E15-8918959FEEC6}" type="presOf" srcId="{FEDCF9B6-31E8-4ECE-8524-F58BC090CE7D}" destId="{C3FC979F-C088-4EA0-BCBE-B695B82527CC}" srcOrd="0" destOrd="2" presId="urn:microsoft.com/office/officeart/2005/8/layout/list1"/>
    <dgm:cxn modelId="{26682072-1AD8-4233-B16D-1000DB967238}" type="presOf" srcId="{8BC42D7E-6F8B-417D-8E73-93B02D067E7A}" destId="{C3FC979F-C088-4EA0-BCBE-B695B82527CC}" srcOrd="0" destOrd="0" presId="urn:microsoft.com/office/officeart/2005/8/layout/list1"/>
    <dgm:cxn modelId="{87952B53-997A-459C-A6FC-D4788DC34819}" type="presOf" srcId="{7CDB8068-2F07-4A22-B61C-2D4DD5C315E9}" destId="{CBB8C541-38DE-4578-9506-960E62BD98C0}" srcOrd="0" destOrd="0" presId="urn:microsoft.com/office/officeart/2005/8/layout/list1"/>
    <dgm:cxn modelId="{23D6617A-6A77-46E6-A14C-AB3472B1D36E}" type="presOf" srcId="{010606FF-7F2D-4F52-8C0C-F90909FC28A4}" destId="{1D9E018F-8B7B-466E-A8F3-544CB1A27EAB}" srcOrd="0" destOrd="0" presId="urn:microsoft.com/office/officeart/2005/8/layout/list1"/>
    <dgm:cxn modelId="{51722894-E484-45A1-9FAF-1523798BBD71}" type="presOf" srcId="{74A0657A-FC07-472A-B4E0-90B7726572C1}" destId="{78D2602E-4328-4660-8111-C4CB1A40BA01}" srcOrd="1" destOrd="0" presId="urn:microsoft.com/office/officeart/2005/8/layout/list1"/>
    <dgm:cxn modelId="{B28A41A2-1CD0-4163-B03A-A4926D89BDE1}" srcId="{010606FF-7F2D-4F52-8C0C-F90909FC28A4}" destId="{435D53F2-9CE1-42FA-AA69-FD7ABBBF8BE8}" srcOrd="2" destOrd="0" parTransId="{01A751A1-1C73-49A0-BA31-D6A452A83108}" sibTransId="{ACBB342B-F052-4601-B0CF-5F7EE35D3AB0}"/>
    <dgm:cxn modelId="{8D087BAF-1776-42C5-B21D-0319109204ED}" srcId="{435D53F2-9CE1-42FA-AA69-FD7ABBBF8BE8}" destId="{7CDB8068-2F07-4A22-B61C-2D4DD5C315E9}" srcOrd="0" destOrd="0" parTransId="{EFD8AFC6-8A25-4E02-96CB-DF38B03499F6}" sibTransId="{1A73D914-68AB-4C9A-AB2F-AAF8A9C6A4AE}"/>
    <dgm:cxn modelId="{D83C84BE-C9D5-4A4E-BD5B-690FF4BB33E0}" srcId="{1CD773F7-59CA-4EEE-BF05-C057EC0CD32F}" destId="{A2FB007D-842E-439A-A5B7-A7CFC1E6EB0B}" srcOrd="0" destOrd="0" parTransId="{E6463B91-597F-45C1-AF57-1F4B4981CA86}" sibTransId="{6ED2B046-B455-4F16-B2AB-25FFD7B2B3C9}"/>
    <dgm:cxn modelId="{EF3268C1-F7C3-4336-AA47-1ABE87DE2226}" srcId="{010606FF-7F2D-4F52-8C0C-F90909FC28A4}" destId="{1CD773F7-59CA-4EEE-BF05-C057EC0CD32F}" srcOrd="1" destOrd="0" parTransId="{90E119FC-4746-4A50-8E96-881ECE24A636}" sibTransId="{4F5A30CE-7DC3-4DD3-8C79-45EADE5F5C53}"/>
    <dgm:cxn modelId="{3E83E9D0-2F23-4233-90AB-8CA885817221}" srcId="{435D53F2-9CE1-42FA-AA69-FD7ABBBF8BE8}" destId="{5E33646F-650A-4D3B-9DDF-A48A222A1B64}" srcOrd="1" destOrd="0" parTransId="{BD337C92-1B85-494E-82DC-1C01AB12EC10}" sibTransId="{9E46A783-99C7-4B05-971E-A8879132E86B}"/>
    <dgm:cxn modelId="{A8CA67E9-E77C-41F2-90D4-7D02541CADD0}" type="presOf" srcId="{74A0657A-FC07-472A-B4E0-90B7726572C1}" destId="{81F983FD-AED2-4058-8D64-3EA18696CB85}" srcOrd="0" destOrd="0" presId="urn:microsoft.com/office/officeart/2005/8/layout/list1"/>
    <dgm:cxn modelId="{33E17AF5-6245-46C1-9AAF-97D28A0B72C2}" type="presOf" srcId="{435D53F2-9CE1-42FA-AA69-FD7ABBBF8BE8}" destId="{CD1F130F-75E1-447D-991C-3C019EDB8442}" srcOrd="0" destOrd="0" presId="urn:microsoft.com/office/officeart/2005/8/layout/list1"/>
    <dgm:cxn modelId="{55F53E4E-B4D3-491F-A722-0C2911720286}" type="presParOf" srcId="{1D9E018F-8B7B-466E-A8F3-544CB1A27EAB}" destId="{B9BCA575-BB79-489E-AC55-815169651015}" srcOrd="0" destOrd="0" presId="urn:microsoft.com/office/officeart/2005/8/layout/list1"/>
    <dgm:cxn modelId="{7315E79E-715E-45AC-B65D-4A3C04B68246}" type="presParOf" srcId="{B9BCA575-BB79-489E-AC55-815169651015}" destId="{81F983FD-AED2-4058-8D64-3EA18696CB85}" srcOrd="0" destOrd="0" presId="urn:microsoft.com/office/officeart/2005/8/layout/list1"/>
    <dgm:cxn modelId="{A41BA121-C89F-4C3C-BEDC-3D3C253DEE42}" type="presParOf" srcId="{B9BCA575-BB79-489E-AC55-815169651015}" destId="{78D2602E-4328-4660-8111-C4CB1A40BA01}" srcOrd="1" destOrd="0" presId="urn:microsoft.com/office/officeart/2005/8/layout/list1"/>
    <dgm:cxn modelId="{E7E5161F-7CB9-49BF-AE81-A9E1B1A8058A}" type="presParOf" srcId="{1D9E018F-8B7B-466E-A8F3-544CB1A27EAB}" destId="{B08389EC-A436-4CF0-B028-C2EE61797ECE}" srcOrd="1" destOrd="0" presId="urn:microsoft.com/office/officeart/2005/8/layout/list1"/>
    <dgm:cxn modelId="{3CC66874-90C0-40FC-B021-AAD3A3B45F6B}" type="presParOf" srcId="{1D9E018F-8B7B-466E-A8F3-544CB1A27EAB}" destId="{C3FC979F-C088-4EA0-BCBE-B695B82527CC}" srcOrd="2" destOrd="0" presId="urn:microsoft.com/office/officeart/2005/8/layout/list1"/>
    <dgm:cxn modelId="{09731D73-C1FA-44CB-83B4-9F9062C891D9}" type="presParOf" srcId="{1D9E018F-8B7B-466E-A8F3-544CB1A27EAB}" destId="{9DF4A73A-96DD-44E1-BB6B-F0A3151D4618}" srcOrd="3" destOrd="0" presId="urn:microsoft.com/office/officeart/2005/8/layout/list1"/>
    <dgm:cxn modelId="{F03C767A-8581-45B6-9A82-7C39DE81CF34}" type="presParOf" srcId="{1D9E018F-8B7B-466E-A8F3-544CB1A27EAB}" destId="{147E0B5A-50A9-4F8A-88E4-6B71EB71448F}" srcOrd="4" destOrd="0" presId="urn:microsoft.com/office/officeart/2005/8/layout/list1"/>
    <dgm:cxn modelId="{228ECC0A-C1BC-4EE0-8949-0BB91FA9FD5A}" type="presParOf" srcId="{147E0B5A-50A9-4F8A-88E4-6B71EB71448F}" destId="{FC5F6666-68C6-4D53-87D8-1695B34BEE4C}" srcOrd="0" destOrd="0" presId="urn:microsoft.com/office/officeart/2005/8/layout/list1"/>
    <dgm:cxn modelId="{AEEE3C11-3A8A-46BD-8ABD-BECBFE674B74}" type="presParOf" srcId="{147E0B5A-50A9-4F8A-88E4-6B71EB71448F}" destId="{2CF43CF5-A6E5-4194-A263-68C37CF79117}" srcOrd="1" destOrd="0" presId="urn:microsoft.com/office/officeart/2005/8/layout/list1"/>
    <dgm:cxn modelId="{181703C2-A625-460A-88FD-D2F202BCA8AF}" type="presParOf" srcId="{1D9E018F-8B7B-466E-A8F3-544CB1A27EAB}" destId="{EBE88746-49A8-4F6F-9031-DFE70BB4322F}" srcOrd="5" destOrd="0" presId="urn:microsoft.com/office/officeart/2005/8/layout/list1"/>
    <dgm:cxn modelId="{A824912E-B37C-4EBB-8915-432A398CE1AA}" type="presParOf" srcId="{1D9E018F-8B7B-466E-A8F3-544CB1A27EAB}" destId="{A169DD0D-01C6-4F99-8124-417C0436CD40}" srcOrd="6" destOrd="0" presId="urn:microsoft.com/office/officeart/2005/8/layout/list1"/>
    <dgm:cxn modelId="{489F0BB7-870A-4818-A59D-599EC7E3BCFF}" type="presParOf" srcId="{1D9E018F-8B7B-466E-A8F3-544CB1A27EAB}" destId="{6987026E-CDC1-4EF4-8A4F-2FB3F5EABA60}" srcOrd="7" destOrd="0" presId="urn:microsoft.com/office/officeart/2005/8/layout/list1"/>
    <dgm:cxn modelId="{864849BF-BBE1-411E-9238-1BA28E9F8123}" type="presParOf" srcId="{1D9E018F-8B7B-466E-A8F3-544CB1A27EAB}" destId="{49ED40D0-B39C-45EF-B36E-E1383FE43642}" srcOrd="8" destOrd="0" presId="urn:microsoft.com/office/officeart/2005/8/layout/list1"/>
    <dgm:cxn modelId="{3153DA7D-2F01-4387-A06D-AF0ABABE51F8}" type="presParOf" srcId="{49ED40D0-B39C-45EF-B36E-E1383FE43642}" destId="{CD1F130F-75E1-447D-991C-3C019EDB8442}" srcOrd="0" destOrd="0" presId="urn:microsoft.com/office/officeart/2005/8/layout/list1"/>
    <dgm:cxn modelId="{3A282DDF-B68C-4329-A071-DB31802A6481}" type="presParOf" srcId="{49ED40D0-B39C-45EF-B36E-E1383FE43642}" destId="{C0A6BF6A-E1C2-4CF4-9807-B68FE0AE6C22}" srcOrd="1" destOrd="0" presId="urn:microsoft.com/office/officeart/2005/8/layout/list1"/>
    <dgm:cxn modelId="{8BECA586-ADA2-4563-A600-613BB997C025}" type="presParOf" srcId="{1D9E018F-8B7B-466E-A8F3-544CB1A27EAB}" destId="{96FAE006-E454-4E9F-9536-61FD0FD3C037}" srcOrd="9" destOrd="0" presId="urn:microsoft.com/office/officeart/2005/8/layout/list1"/>
    <dgm:cxn modelId="{F49F0641-8D2B-4222-B69B-BFDD8E43DB4F}" type="presParOf" srcId="{1D9E018F-8B7B-466E-A8F3-544CB1A27EAB}" destId="{CBB8C541-38DE-4578-9506-960E62BD98C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0606FF-7F2D-4F52-8C0C-F90909FC28A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zh-TW" altLang="en-US"/>
        </a:p>
      </dgm:t>
    </dgm:pt>
    <dgm:pt modelId="{435D53F2-9CE1-42FA-AA69-FD7ABBBF8BE8}">
      <dgm:prSet phldrT="[文字]" custT="1"/>
      <dgm:spPr/>
      <dgm:t>
        <a:bodyPr/>
        <a:lstStyle/>
        <a:p>
          <a:pPr algn="l">
            <a:buFont typeface="Verdana"/>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退學 </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學則第</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條</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p>
      </dgm:t>
    </dgm:pt>
    <dgm:pt modelId="{01A751A1-1C73-49A0-BA31-D6A452A83108}" type="parTrans" cxnId="{B28A41A2-1CD0-4163-B03A-A4926D89BDE1}">
      <dgm:prSet/>
      <dgm:spPr/>
      <dgm:t>
        <a:bodyPr/>
        <a:lstStyle/>
        <a:p>
          <a:endParaRPr lang="zh-TW" altLang="en-US"/>
        </a:p>
      </dgm:t>
    </dgm:pt>
    <dgm:pt modelId="{ACBB342B-F052-4601-B0CF-5F7EE35D3AB0}" type="sibTrans" cxnId="{B28A41A2-1CD0-4163-B03A-A4926D89BDE1}">
      <dgm:prSet/>
      <dgm:spPr/>
      <dgm:t>
        <a:bodyPr/>
        <a:lstStyle/>
        <a:p>
          <a:endParaRPr lang="zh-TW" altLang="en-US"/>
        </a:p>
      </dgm:t>
    </dgm:pt>
    <dgm:pt modelId="{7CDB8068-2F07-4A22-B61C-2D4DD5C315E9}">
      <dgm:prSet phldrT="[文字]" custT="1"/>
      <dgm:spPr/>
      <dgm:t>
        <a:bodyPr/>
        <a:lstStyle/>
        <a:p>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逾期未註冊</a:t>
          </a:r>
          <a:endParaRPr lang="zh-TW" altLang="en-US" sz="1800" b="1" dirty="0">
            <a:solidFill>
              <a:srgbClr val="FF0000"/>
            </a:solidFill>
            <a:latin typeface="微軟正黑體" panose="020B0604030504040204" pitchFamily="34" charset="-120"/>
            <a:ea typeface="微軟正黑體" panose="020B0604030504040204" pitchFamily="34" charset="-120"/>
          </a:endParaRPr>
        </a:p>
      </dgm:t>
    </dgm:pt>
    <dgm:pt modelId="{EFD8AFC6-8A25-4E02-96CB-DF38B03499F6}" type="parTrans" cxnId="{8D087BAF-1776-42C5-B21D-0319109204ED}">
      <dgm:prSet/>
      <dgm:spPr/>
      <dgm:t>
        <a:bodyPr/>
        <a:lstStyle/>
        <a:p>
          <a:endParaRPr lang="zh-TW" altLang="en-US"/>
        </a:p>
      </dgm:t>
    </dgm:pt>
    <dgm:pt modelId="{1A73D914-68AB-4C9A-AB2F-AAF8A9C6A4AE}" type="sibTrans" cxnId="{8D087BAF-1776-42C5-B21D-0319109204ED}">
      <dgm:prSet/>
      <dgm:spPr/>
      <dgm:t>
        <a:bodyPr/>
        <a:lstStyle/>
        <a:p>
          <a:endParaRPr lang="zh-TW" altLang="en-US"/>
        </a:p>
      </dgm:t>
    </dgm:pt>
    <dgm:pt modelId="{E80CED02-C62C-4FE2-ADAE-8511827A026E}">
      <dgm:prSet custT="1"/>
      <dgm:spPr/>
      <dgm:t>
        <a:bodyPr/>
        <a:lstStyle/>
        <a:p>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操行成績不及格</a:t>
          </a:r>
        </a:p>
      </dgm:t>
    </dgm:pt>
    <dgm:pt modelId="{75DFEA77-A054-4212-BB52-89EAD827C42B}" type="parTrans" cxnId="{F69660E1-FD6B-4140-8E27-C3C0BFBDAF44}">
      <dgm:prSet/>
      <dgm:spPr/>
      <dgm:t>
        <a:bodyPr/>
        <a:lstStyle/>
        <a:p>
          <a:endParaRPr lang="zh-TW" altLang="en-US"/>
        </a:p>
      </dgm:t>
    </dgm:pt>
    <dgm:pt modelId="{D3A3AFB2-3369-43C7-82A2-0A514FA68627}" type="sibTrans" cxnId="{F69660E1-FD6B-4140-8E27-C3C0BFBDAF44}">
      <dgm:prSet/>
      <dgm:spPr/>
      <dgm:t>
        <a:bodyPr/>
        <a:lstStyle/>
        <a:p>
          <a:endParaRPr lang="zh-TW" altLang="en-US"/>
        </a:p>
      </dgm:t>
    </dgm:pt>
    <dgm:pt modelId="{03F63423-FC5B-4542-9247-9CDA2D0CA640}">
      <dgm:prSet custT="1"/>
      <dgm:spPr/>
      <dgm:t>
        <a:bodyPr/>
        <a:lstStyle/>
        <a:p>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雙重學籍未經申請同意</a:t>
          </a:r>
        </a:p>
      </dgm:t>
    </dgm:pt>
    <dgm:pt modelId="{B136D9F6-2BEA-458E-9456-502FEF6FFB3F}" type="parTrans" cxnId="{43B04C42-C823-4D06-A03D-2EFEFA2AC221}">
      <dgm:prSet/>
      <dgm:spPr/>
      <dgm:t>
        <a:bodyPr/>
        <a:lstStyle/>
        <a:p>
          <a:endParaRPr lang="zh-TW" altLang="en-US"/>
        </a:p>
      </dgm:t>
    </dgm:pt>
    <dgm:pt modelId="{311DB02A-B21C-4D12-B4B5-C0FBBAB1BC74}" type="sibTrans" cxnId="{43B04C42-C823-4D06-A03D-2EFEFA2AC221}">
      <dgm:prSet/>
      <dgm:spPr/>
      <dgm:t>
        <a:bodyPr/>
        <a:lstStyle/>
        <a:p>
          <a:endParaRPr lang="zh-TW" altLang="en-US"/>
        </a:p>
      </dgm:t>
    </dgm:pt>
    <dgm:pt modelId="{94C4BBA9-EEE6-49D3-B943-6A9B8EF40685}">
      <dgm:prSet custT="1"/>
      <dgm:spPr/>
      <dgm:t>
        <a:bodyPr/>
        <a:lstStyle/>
        <a:p>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當學期曠課累計達</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小時</a:t>
          </a:r>
        </a:p>
      </dgm:t>
    </dgm:pt>
    <dgm:pt modelId="{9B93196D-43AB-4DE4-A74D-BCB83AFA03AF}" type="parTrans" cxnId="{B2B92DDB-2E16-4DFF-995E-141AE5BFDFB0}">
      <dgm:prSet/>
      <dgm:spPr/>
      <dgm:t>
        <a:bodyPr/>
        <a:lstStyle/>
        <a:p>
          <a:endParaRPr lang="zh-TW" altLang="en-US"/>
        </a:p>
      </dgm:t>
    </dgm:pt>
    <dgm:pt modelId="{DD769AE8-8960-4A17-8DBD-C6C4997E27F5}" type="sibTrans" cxnId="{B2B92DDB-2E16-4DFF-995E-141AE5BFDFB0}">
      <dgm:prSet/>
      <dgm:spPr/>
      <dgm:t>
        <a:bodyPr/>
        <a:lstStyle/>
        <a:p>
          <a:endParaRPr lang="zh-TW" altLang="en-US"/>
        </a:p>
      </dgm:t>
    </dgm:pt>
    <dgm:pt modelId="{752895CD-B37C-497B-A576-B73866A7DB14}">
      <dgm:prSet custT="1"/>
      <dgm:spPr/>
      <dgm:t>
        <a:bodyPr/>
        <a:lstStyle/>
        <a:p>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連續兩學期學業成績不及格科目之學分數各達當學期學分總數</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特殊身分為</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不及格</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p>
      </dgm:t>
    </dgm:pt>
    <dgm:pt modelId="{B7159AA9-32E8-4CD6-9B88-0C3385DB86F4}" type="parTrans" cxnId="{7FEB658B-C042-46B4-B224-91CC6F67E5A4}">
      <dgm:prSet/>
      <dgm:spPr/>
      <dgm:t>
        <a:bodyPr/>
        <a:lstStyle/>
        <a:p>
          <a:endParaRPr lang="zh-TW" altLang="en-US"/>
        </a:p>
      </dgm:t>
    </dgm:pt>
    <dgm:pt modelId="{2787C4D5-0E7E-4AA0-BC66-12156D92E240}" type="sibTrans" cxnId="{7FEB658B-C042-46B4-B224-91CC6F67E5A4}">
      <dgm:prSet/>
      <dgm:spPr/>
      <dgm:t>
        <a:bodyPr/>
        <a:lstStyle/>
        <a:p>
          <a:endParaRPr lang="zh-TW" altLang="en-US"/>
        </a:p>
      </dgm:t>
    </dgm:pt>
    <dgm:pt modelId="{66047651-2CCE-47D3-B3AD-BF35B0117131}">
      <dgm:prSet custT="1"/>
      <dgm:spPr/>
      <dgm:t>
        <a:bodyPr/>
        <a:lstStyle/>
        <a:p>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延長修業期滿仍未修足應修之科目與學分</a:t>
          </a:r>
        </a:p>
      </dgm:t>
    </dgm:pt>
    <dgm:pt modelId="{689DF10D-4F71-43FE-BFA2-F58CC7BFBB9D}" type="parTrans" cxnId="{017E2222-78B8-4369-A749-EB710A88B914}">
      <dgm:prSet/>
      <dgm:spPr/>
      <dgm:t>
        <a:bodyPr/>
        <a:lstStyle/>
        <a:p>
          <a:endParaRPr lang="zh-TW" altLang="en-US"/>
        </a:p>
      </dgm:t>
    </dgm:pt>
    <dgm:pt modelId="{BFCDB10D-B0EF-4477-A46A-F843D025F58A}" type="sibTrans" cxnId="{017E2222-78B8-4369-A749-EB710A88B914}">
      <dgm:prSet/>
      <dgm:spPr/>
      <dgm:t>
        <a:bodyPr/>
        <a:lstStyle/>
        <a:p>
          <a:endParaRPr lang="zh-TW" altLang="en-US"/>
        </a:p>
      </dgm:t>
    </dgm:pt>
    <dgm:pt modelId="{E4AB2ACB-4EDD-44A8-BDA8-11BBD888EBA9}">
      <dgm:prSet phldrT="[文字]" custT="1"/>
      <dgm:spPr/>
      <dgm:t>
        <a:bodyPr/>
        <a:lstStyle/>
        <a:p>
          <a:pPr algn="l">
            <a:buFont typeface="Verdana"/>
          </a:pPr>
          <a:r>
            <a:rPr lang="zh-TW" altLang="en-US" sz="2400" b="1" dirty="0"/>
            <a:t>休學 </a:t>
          </a:r>
          <a:r>
            <a:rPr lang="en-US" altLang="zh-TW" sz="2400" b="1" dirty="0"/>
            <a:t>(</a:t>
          </a:r>
          <a:r>
            <a:rPr lang="zh-TW" altLang="en-US" sz="2400" b="1" dirty="0"/>
            <a:t>學則第</a:t>
          </a:r>
          <a:r>
            <a:rPr lang="en-US" altLang="zh-TW" sz="2400" b="1" dirty="0"/>
            <a:t>21</a:t>
          </a:r>
          <a:r>
            <a:rPr lang="zh-TW" altLang="en-US" sz="2400" b="1" dirty="0"/>
            <a:t>條</a:t>
          </a:r>
          <a:r>
            <a:rPr lang="en-US" altLang="zh-TW" sz="2400" b="1" dirty="0"/>
            <a:t>)</a:t>
          </a:r>
          <a:endParaRPr lang="zh-TW" altLang="en-US" sz="2400" b="1" dirty="0"/>
        </a:p>
      </dgm:t>
    </dgm:pt>
    <dgm:pt modelId="{C800D4F2-83F5-4721-9993-D19A468B5391}" type="parTrans" cxnId="{9C24F370-7923-4858-8F54-B1132A594CA9}">
      <dgm:prSet/>
      <dgm:spPr/>
      <dgm:t>
        <a:bodyPr/>
        <a:lstStyle/>
        <a:p>
          <a:endParaRPr lang="zh-TW" altLang="en-US"/>
        </a:p>
      </dgm:t>
    </dgm:pt>
    <dgm:pt modelId="{79743217-2F76-41E3-987C-22A7437C168B}" type="sibTrans" cxnId="{9C24F370-7923-4858-8F54-B1132A594CA9}">
      <dgm:prSet/>
      <dgm:spPr/>
      <dgm:t>
        <a:bodyPr/>
        <a:lstStyle/>
        <a:p>
          <a:endParaRPr lang="zh-TW" altLang="en-US"/>
        </a:p>
      </dgm:t>
    </dgm:pt>
    <dgm:pt modelId="{B5CC4C34-49B1-43CC-A9B8-CFE359A9B8F5}">
      <dgm:prSet custT="1"/>
      <dgm:spPr/>
      <dgm:t>
        <a:bodyPr/>
        <a:lstStyle/>
        <a:p>
          <a:r>
            <a:rPr lang="zh-TW" altLang="en-US" sz="1800" dirty="0"/>
            <a:t>於加退選截止日仍未依規定辦理選課或所選學分數低於各系規定</a:t>
          </a:r>
        </a:p>
      </dgm:t>
    </dgm:pt>
    <dgm:pt modelId="{508D9689-151D-4C53-912D-D37234A6CF06}" type="parTrans" cxnId="{71B05F28-E630-4C5F-8053-89A36C4314BA}">
      <dgm:prSet/>
      <dgm:spPr/>
      <dgm:t>
        <a:bodyPr/>
        <a:lstStyle/>
        <a:p>
          <a:endParaRPr lang="zh-TW" altLang="en-US"/>
        </a:p>
      </dgm:t>
    </dgm:pt>
    <dgm:pt modelId="{9A41AE15-B854-4037-98C6-621D8F12D711}" type="sibTrans" cxnId="{71B05F28-E630-4C5F-8053-89A36C4314BA}">
      <dgm:prSet/>
      <dgm:spPr/>
      <dgm:t>
        <a:bodyPr/>
        <a:lstStyle/>
        <a:p>
          <a:endParaRPr lang="zh-TW" altLang="en-US"/>
        </a:p>
      </dgm:t>
    </dgm:pt>
    <dgm:pt modelId="{0C203CA0-D053-4F2F-B1B7-A973E891FAE8}">
      <dgm:prSet custT="1"/>
      <dgm:spPr/>
      <dgm:t>
        <a:bodyPr/>
        <a:lstStyle/>
        <a:p>
          <a:r>
            <a:rPr lang="zh-TW" altLang="en-US" sz="1800" dirty="0"/>
            <a:t>經學生事務會議決議，必須辦理休學</a:t>
          </a:r>
        </a:p>
      </dgm:t>
    </dgm:pt>
    <dgm:pt modelId="{CCE6C88C-5919-49B0-B677-0EBE3827E6E0}" type="parTrans" cxnId="{54596EF7-1674-4125-9B31-C80B2ACC2B69}">
      <dgm:prSet/>
      <dgm:spPr/>
      <dgm:t>
        <a:bodyPr/>
        <a:lstStyle/>
        <a:p>
          <a:endParaRPr lang="zh-TW" altLang="en-US"/>
        </a:p>
      </dgm:t>
    </dgm:pt>
    <dgm:pt modelId="{D1FA3473-6FBA-48F4-AB53-543DF2CE8E8E}" type="sibTrans" cxnId="{54596EF7-1674-4125-9B31-C80B2ACC2B69}">
      <dgm:prSet/>
      <dgm:spPr/>
      <dgm:t>
        <a:bodyPr/>
        <a:lstStyle/>
        <a:p>
          <a:endParaRPr lang="zh-TW" altLang="en-US"/>
        </a:p>
      </dgm:t>
    </dgm:pt>
    <dgm:pt modelId="{4F511B75-FD8F-4447-ABD3-1AF385BE39FC}">
      <dgm:prSet phldrT="[文字]" custT="1"/>
      <dgm:spPr/>
      <dgm:t>
        <a:bodyPr/>
        <a:lstStyle/>
        <a:p>
          <a:r>
            <a:rPr lang="zh-TW" sz="1800" dirty="0"/>
            <a:t>缺課時數達該學期授課總時數三分之一</a:t>
          </a:r>
          <a:endParaRPr lang="zh-TW" altLang="en-US" sz="1800" dirty="0"/>
        </a:p>
      </dgm:t>
    </dgm:pt>
    <dgm:pt modelId="{720B7C88-AF21-4ED1-A395-8D07CC5F354E}" type="parTrans" cxnId="{57A42734-B6C6-49BE-8EAE-85E648653A1D}">
      <dgm:prSet/>
      <dgm:spPr/>
      <dgm:t>
        <a:bodyPr/>
        <a:lstStyle/>
        <a:p>
          <a:endParaRPr lang="zh-TW" altLang="en-US"/>
        </a:p>
      </dgm:t>
    </dgm:pt>
    <dgm:pt modelId="{F4860EC3-F4E5-4242-8426-211B00E37430}" type="sibTrans" cxnId="{57A42734-B6C6-49BE-8EAE-85E648653A1D}">
      <dgm:prSet/>
      <dgm:spPr/>
      <dgm:t>
        <a:bodyPr/>
        <a:lstStyle/>
        <a:p>
          <a:endParaRPr lang="zh-TW" altLang="en-US"/>
        </a:p>
      </dgm:t>
    </dgm:pt>
    <dgm:pt modelId="{1D9E018F-8B7B-466E-A8F3-544CB1A27EAB}" type="pres">
      <dgm:prSet presAssocID="{010606FF-7F2D-4F52-8C0C-F90909FC28A4}" presName="linear" presStyleCnt="0">
        <dgm:presLayoutVars>
          <dgm:dir/>
          <dgm:animLvl val="lvl"/>
          <dgm:resizeHandles val="exact"/>
        </dgm:presLayoutVars>
      </dgm:prSet>
      <dgm:spPr/>
    </dgm:pt>
    <dgm:pt modelId="{F5C93EE9-292B-4492-B941-813BD0D2BB56}" type="pres">
      <dgm:prSet presAssocID="{E4AB2ACB-4EDD-44A8-BDA8-11BBD888EBA9}" presName="parentLin" presStyleCnt="0"/>
      <dgm:spPr/>
    </dgm:pt>
    <dgm:pt modelId="{FFF6D61B-CC86-491E-9203-ACC81F0CBACC}" type="pres">
      <dgm:prSet presAssocID="{E4AB2ACB-4EDD-44A8-BDA8-11BBD888EBA9}" presName="parentLeftMargin" presStyleLbl="node1" presStyleIdx="0" presStyleCnt="2"/>
      <dgm:spPr/>
    </dgm:pt>
    <dgm:pt modelId="{60D4383C-4798-4B2E-9C02-003E3881753A}" type="pres">
      <dgm:prSet presAssocID="{E4AB2ACB-4EDD-44A8-BDA8-11BBD888EBA9}" presName="parentText" presStyleLbl="node1" presStyleIdx="0" presStyleCnt="2" custScaleY="96796">
        <dgm:presLayoutVars>
          <dgm:chMax val="0"/>
          <dgm:bulletEnabled val="1"/>
        </dgm:presLayoutVars>
      </dgm:prSet>
      <dgm:spPr/>
    </dgm:pt>
    <dgm:pt modelId="{F80111C7-97DF-470B-8679-A1A736B1A5B2}" type="pres">
      <dgm:prSet presAssocID="{E4AB2ACB-4EDD-44A8-BDA8-11BBD888EBA9}" presName="negativeSpace" presStyleCnt="0"/>
      <dgm:spPr/>
    </dgm:pt>
    <dgm:pt modelId="{96F21011-B62B-4F51-9ABD-5AC0FCB36491}" type="pres">
      <dgm:prSet presAssocID="{E4AB2ACB-4EDD-44A8-BDA8-11BBD888EBA9}" presName="childText" presStyleLbl="conFgAcc1" presStyleIdx="0" presStyleCnt="2" custScaleY="106877">
        <dgm:presLayoutVars>
          <dgm:bulletEnabled val="1"/>
        </dgm:presLayoutVars>
      </dgm:prSet>
      <dgm:spPr/>
    </dgm:pt>
    <dgm:pt modelId="{F4B2ADA5-ACE9-458E-A497-B86ABDB0C497}" type="pres">
      <dgm:prSet presAssocID="{79743217-2F76-41E3-987C-22A7437C168B}" presName="spaceBetweenRectangles" presStyleCnt="0"/>
      <dgm:spPr/>
    </dgm:pt>
    <dgm:pt modelId="{49ED40D0-B39C-45EF-B36E-E1383FE43642}" type="pres">
      <dgm:prSet presAssocID="{435D53F2-9CE1-42FA-AA69-FD7ABBBF8BE8}" presName="parentLin" presStyleCnt="0"/>
      <dgm:spPr/>
    </dgm:pt>
    <dgm:pt modelId="{CD1F130F-75E1-447D-991C-3C019EDB8442}" type="pres">
      <dgm:prSet presAssocID="{435D53F2-9CE1-42FA-AA69-FD7ABBBF8BE8}" presName="parentLeftMargin" presStyleLbl="node1" presStyleIdx="0" presStyleCnt="2"/>
      <dgm:spPr/>
    </dgm:pt>
    <dgm:pt modelId="{C0A6BF6A-E1C2-4CF4-9807-B68FE0AE6C22}" type="pres">
      <dgm:prSet presAssocID="{435D53F2-9CE1-42FA-AA69-FD7ABBBF8BE8}" presName="parentText" presStyleLbl="node1" presStyleIdx="1" presStyleCnt="2" custScaleY="109159">
        <dgm:presLayoutVars>
          <dgm:chMax val="0"/>
          <dgm:bulletEnabled val="1"/>
        </dgm:presLayoutVars>
      </dgm:prSet>
      <dgm:spPr/>
    </dgm:pt>
    <dgm:pt modelId="{96FAE006-E454-4E9F-9536-61FD0FD3C037}" type="pres">
      <dgm:prSet presAssocID="{435D53F2-9CE1-42FA-AA69-FD7ABBBF8BE8}" presName="negativeSpace" presStyleCnt="0"/>
      <dgm:spPr/>
    </dgm:pt>
    <dgm:pt modelId="{CBB8C541-38DE-4578-9506-960E62BD98C0}" type="pres">
      <dgm:prSet presAssocID="{435D53F2-9CE1-42FA-AA69-FD7ABBBF8BE8}" presName="childText" presStyleLbl="conFgAcc1" presStyleIdx="1" presStyleCnt="2">
        <dgm:presLayoutVars>
          <dgm:bulletEnabled val="1"/>
        </dgm:presLayoutVars>
      </dgm:prSet>
      <dgm:spPr/>
    </dgm:pt>
  </dgm:ptLst>
  <dgm:cxnLst>
    <dgm:cxn modelId="{0EDBF20A-BD24-482B-8FB5-DFB4695028B0}" type="presOf" srcId="{E80CED02-C62C-4FE2-ADAE-8511827A026E}" destId="{CBB8C541-38DE-4578-9506-960E62BD98C0}" srcOrd="0" destOrd="1" presId="urn:microsoft.com/office/officeart/2005/8/layout/list1"/>
    <dgm:cxn modelId="{DD7A511D-9DC9-4BD7-802B-91AE759A1F99}" type="presOf" srcId="{4F511B75-FD8F-4447-ABD3-1AF385BE39FC}" destId="{96F21011-B62B-4F51-9ABD-5AC0FCB36491}" srcOrd="0" destOrd="0" presId="urn:microsoft.com/office/officeart/2005/8/layout/list1"/>
    <dgm:cxn modelId="{017E2222-78B8-4369-A749-EB710A88B914}" srcId="{435D53F2-9CE1-42FA-AA69-FD7ABBBF8BE8}" destId="{66047651-2CCE-47D3-B3AD-BF35B0117131}" srcOrd="5" destOrd="0" parTransId="{689DF10D-4F71-43FE-BFA2-F58CC7BFBB9D}" sibTransId="{BFCDB10D-B0EF-4477-A46A-F843D025F58A}"/>
    <dgm:cxn modelId="{71B05F28-E630-4C5F-8053-89A36C4314BA}" srcId="{E4AB2ACB-4EDD-44A8-BDA8-11BBD888EBA9}" destId="{B5CC4C34-49B1-43CC-A9B8-CFE359A9B8F5}" srcOrd="1" destOrd="0" parTransId="{508D9689-151D-4C53-912D-D37234A6CF06}" sibTransId="{9A41AE15-B854-4037-98C6-621D8F12D711}"/>
    <dgm:cxn modelId="{6423DE2F-5C00-4DE3-A729-5EFDDF9CB11E}" type="presOf" srcId="{435D53F2-9CE1-42FA-AA69-FD7ABBBF8BE8}" destId="{C0A6BF6A-E1C2-4CF4-9807-B68FE0AE6C22}" srcOrd="1" destOrd="0" presId="urn:microsoft.com/office/officeart/2005/8/layout/list1"/>
    <dgm:cxn modelId="{4348E22F-7E5A-4789-9168-35675D7637F9}" type="presOf" srcId="{94C4BBA9-EEE6-49D3-B943-6A9B8EF40685}" destId="{CBB8C541-38DE-4578-9506-960E62BD98C0}" srcOrd="0" destOrd="3" presId="urn:microsoft.com/office/officeart/2005/8/layout/list1"/>
    <dgm:cxn modelId="{57A42734-B6C6-49BE-8EAE-85E648653A1D}" srcId="{E4AB2ACB-4EDD-44A8-BDA8-11BBD888EBA9}" destId="{4F511B75-FD8F-4447-ABD3-1AF385BE39FC}" srcOrd="0" destOrd="0" parTransId="{720B7C88-AF21-4ED1-A395-8D07CC5F354E}" sibTransId="{F4860EC3-F4E5-4242-8426-211B00E37430}"/>
    <dgm:cxn modelId="{A244C839-2E3C-44FC-B9F1-009DD1C1097B}" type="presOf" srcId="{03F63423-FC5B-4542-9247-9CDA2D0CA640}" destId="{CBB8C541-38DE-4578-9506-960E62BD98C0}" srcOrd="0" destOrd="2" presId="urn:microsoft.com/office/officeart/2005/8/layout/list1"/>
    <dgm:cxn modelId="{85167A5C-1E0C-4418-AF7C-7384CAC0145E}" type="presOf" srcId="{66047651-2CCE-47D3-B3AD-BF35B0117131}" destId="{CBB8C541-38DE-4578-9506-960E62BD98C0}" srcOrd="0" destOrd="5" presId="urn:microsoft.com/office/officeart/2005/8/layout/list1"/>
    <dgm:cxn modelId="{0DAEFD60-4244-4CF8-B706-01A44B4CCE8C}" type="presOf" srcId="{0C203CA0-D053-4F2F-B1B7-A973E891FAE8}" destId="{96F21011-B62B-4F51-9ABD-5AC0FCB36491}" srcOrd="0" destOrd="2" presId="urn:microsoft.com/office/officeart/2005/8/layout/list1"/>
    <dgm:cxn modelId="{43B04C42-C823-4D06-A03D-2EFEFA2AC221}" srcId="{435D53F2-9CE1-42FA-AA69-FD7ABBBF8BE8}" destId="{03F63423-FC5B-4542-9247-9CDA2D0CA640}" srcOrd="2" destOrd="0" parTransId="{B136D9F6-2BEA-458E-9456-502FEF6FFB3F}" sibTransId="{311DB02A-B21C-4D12-B4B5-C0FBBAB1BC74}"/>
    <dgm:cxn modelId="{9C24F370-7923-4858-8F54-B1132A594CA9}" srcId="{010606FF-7F2D-4F52-8C0C-F90909FC28A4}" destId="{E4AB2ACB-4EDD-44A8-BDA8-11BBD888EBA9}" srcOrd="0" destOrd="0" parTransId="{C800D4F2-83F5-4721-9993-D19A468B5391}" sibTransId="{79743217-2F76-41E3-987C-22A7437C168B}"/>
    <dgm:cxn modelId="{87952B53-997A-459C-A6FC-D4788DC34819}" type="presOf" srcId="{7CDB8068-2F07-4A22-B61C-2D4DD5C315E9}" destId="{CBB8C541-38DE-4578-9506-960E62BD98C0}" srcOrd="0" destOrd="0" presId="urn:microsoft.com/office/officeart/2005/8/layout/list1"/>
    <dgm:cxn modelId="{72E21578-88A7-49B1-9037-7DB222499256}" type="presOf" srcId="{E4AB2ACB-4EDD-44A8-BDA8-11BBD888EBA9}" destId="{60D4383C-4798-4B2E-9C02-003E3881753A}" srcOrd="1" destOrd="0" presId="urn:microsoft.com/office/officeart/2005/8/layout/list1"/>
    <dgm:cxn modelId="{23D6617A-6A77-46E6-A14C-AB3472B1D36E}" type="presOf" srcId="{010606FF-7F2D-4F52-8C0C-F90909FC28A4}" destId="{1D9E018F-8B7B-466E-A8F3-544CB1A27EAB}" srcOrd="0" destOrd="0" presId="urn:microsoft.com/office/officeart/2005/8/layout/list1"/>
    <dgm:cxn modelId="{6C6DC77E-9094-4841-994A-AAADBE924BBC}" type="presOf" srcId="{B5CC4C34-49B1-43CC-A9B8-CFE359A9B8F5}" destId="{96F21011-B62B-4F51-9ABD-5AC0FCB36491}" srcOrd="0" destOrd="1" presId="urn:microsoft.com/office/officeart/2005/8/layout/list1"/>
    <dgm:cxn modelId="{7FEB658B-C042-46B4-B224-91CC6F67E5A4}" srcId="{435D53F2-9CE1-42FA-AA69-FD7ABBBF8BE8}" destId="{752895CD-B37C-497B-A576-B73866A7DB14}" srcOrd="4" destOrd="0" parTransId="{B7159AA9-32E8-4CD6-9B88-0C3385DB86F4}" sibTransId="{2787C4D5-0E7E-4AA0-BC66-12156D92E240}"/>
    <dgm:cxn modelId="{B28A41A2-1CD0-4163-B03A-A4926D89BDE1}" srcId="{010606FF-7F2D-4F52-8C0C-F90909FC28A4}" destId="{435D53F2-9CE1-42FA-AA69-FD7ABBBF8BE8}" srcOrd="1" destOrd="0" parTransId="{01A751A1-1C73-49A0-BA31-D6A452A83108}" sibTransId="{ACBB342B-F052-4601-B0CF-5F7EE35D3AB0}"/>
    <dgm:cxn modelId="{8D087BAF-1776-42C5-B21D-0319109204ED}" srcId="{435D53F2-9CE1-42FA-AA69-FD7ABBBF8BE8}" destId="{7CDB8068-2F07-4A22-B61C-2D4DD5C315E9}" srcOrd="0" destOrd="0" parTransId="{EFD8AFC6-8A25-4E02-96CB-DF38B03499F6}" sibTransId="{1A73D914-68AB-4C9A-AB2F-AAF8A9C6A4AE}"/>
    <dgm:cxn modelId="{CF64CBBB-CAC1-4C9F-AE48-966A8B2A1A29}" type="presOf" srcId="{752895CD-B37C-497B-A576-B73866A7DB14}" destId="{CBB8C541-38DE-4578-9506-960E62BD98C0}" srcOrd="0" destOrd="4" presId="urn:microsoft.com/office/officeart/2005/8/layout/list1"/>
    <dgm:cxn modelId="{B2B92DDB-2E16-4DFF-995E-141AE5BFDFB0}" srcId="{435D53F2-9CE1-42FA-AA69-FD7ABBBF8BE8}" destId="{94C4BBA9-EEE6-49D3-B943-6A9B8EF40685}" srcOrd="3" destOrd="0" parTransId="{9B93196D-43AB-4DE4-A74D-BCB83AFA03AF}" sibTransId="{DD769AE8-8960-4A17-8DBD-C6C4997E27F5}"/>
    <dgm:cxn modelId="{F69660E1-FD6B-4140-8E27-C3C0BFBDAF44}" srcId="{435D53F2-9CE1-42FA-AA69-FD7ABBBF8BE8}" destId="{E80CED02-C62C-4FE2-ADAE-8511827A026E}" srcOrd="1" destOrd="0" parTransId="{75DFEA77-A054-4212-BB52-89EAD827C42B}" sibTransId="{D3A3AFB2-3369-43C7-82A2-0A514FA68627}"/>
    <dgm:cxn modelId="{33E17AF5-6245-46C1-9AAF-97D28A0B72C2}" type="presOf" srcId="{435D53F2-9CE1-42FA-AA69-FD7ABBBF8BE8}" destId="{CD1F130F-75E1-447D-991C-3C019EDB8442}" srcOrd="0" destOrd="0" presId="urn:microsoft.com/office/officeart/2005/8/layout/list1"/>
    <dgm:cxn modelId="{54596EF7-1674-4125-9B31-C80B2ACC2B69}" srcId="{E4AB2ACB-4EDD-44A8-BDA8-11BBD888EBA9}" destId="{0C203CA0-D053-4F2F-B1B7-A973E891FAE8}" srcOrd="2" destOrd="0" parTransId="{CCE6C88C-5919-49B0-B677-0EBE3827E6E0}" sibTransId="{D1FA3473-6FBA-48F4-AB53-543DF2CE8E8E}"/>
    <dgm:cxn modelId="{18E586FA-369A-49FD-879E-AB10C965889A}" type="presOf" srcId="{E4AB2ACB-4EDD-44A8-BDA8-11BBD888EBA9}" destId="{FFF6D61B-CC86-491E-9203-ACC81F0CBACC}" srcOrd="0" destOrd="0" presId="urn:microsoft.com/office/officeart/2005/8/layout/list1"/>
    <dgm:cxn modelId="{B7B05539-3241-4512-8C37-F2DAA4DEEDAF}" type="presParOf" srcId="{1D9E018F-8B7B-466E-A8F3-544CB1A27EAB}" destId="{F5C93EE9-292B-4492-B941-813BD0D2BB56}" srcOrd="0" destOrd="0" presId="urn:microsoft.com/office/officeart/2005/8/layout/list1"/>
    <dgm:cxn modelId="{0DDCF89E-D51B-4321-8B7A-B48D806A0B94}" type="presParOf" srcId="{F5C93EE9-292B-4492-B941-813BD0D2BB56}" destId="{FFF6D61B-CC86-491E-9203-ACC81F0CBACC}" srcOrd="0" destOrd="0" presId="urn:microsoft.com/office/officeart/2005/8/layout/list1"/>
    <dgm:cxn modelId="{9A036B80-0C23-42AA-82EB-EF568EB94AFA}" type="presParOf" srcId="{F5C93EE9-292B-4492-B941-813BD0D2BB56}" destId="{60D4383C-4798-4B2E-9C02-003E3881753A}" srcOrd="1" destOrd="0" presId="urn:microsoft.com/office/officeart/2005/8/layout/list1"/>
    <dgm:cxn modelId="{15A7BEA6-5845-44C7-804C-FC09EDE678AA}" type="presParOf" srcId="{1D9E018F-8B7B-466E-A8F3-544CB1A27EAB}" destId="{F80111C7-97DF-470B-8679-A1A736B1A5B2}" srcOrd="1" destOrd="0" presId="urn:microsoft.com/office/officeart/2005/8/layout/list1"/>
    <dgm:cxn modelId="{68239BED-72B6-4A8E-980F-7C8AA2BF281C}" type="presParOf" srcId="{1D9E018F-8B7B-466E-A8F3-544CB1A27EAB}" destId="{96F21011-B62B-4F51-9ABD-5AC0FCB36491}" srcOrd="2" destOrd="0" presId="urn:microsoft.com/office/officeart/2005/8/layout/list1"/>
    <dgm:cxn modelId="{21840024-ED09-4F52-9831-1F72CA22032E}" type="presParOf" srcId="{1D9E018F-8B7B-466E-A8F3-544CB1A27EAB}" destId="{F4B2ADA5-ACE9-458E-A497-B86ABDB0C497}" srcOrd="3" destOrd="0" presId="urn:microsoft.com/office/officeart/2005/8/layout/list1"/>
    <dgm:cxn modelId="{864849BF-BBE1-411E-9238-1BA28E9F8123}" type="presParOf" srcId="{1D9E018F-8B7B-466E-A8F3-544CB1A27EAB}" destId="{49ED40D0-B39C-45EF-B36E-E1383FE43642}" srcOrd="4" destOrd="0" presId="urn:microsoft.com/office/officeart/2005/8/layout/list1"/>
    <dgm:cxn modelId="{3153DA7D-2F01-4387-A06D-AF0ABABE51F8}" type="presParOf" srcId="{49ED40D0-B39C-45EF-B36E-E1383FE43642}" destId="{CD1F130F-75E1-447D-991C-3C019EDB8442}" srcOrd="0" destOrd="0" presId="urn:microsoft.com/office/officeart/2005/8/layout/list1"/>
    <dgm:cxn modelId="{3A282DDF-B68C-4329-A071-DB31802A6481}" type="presParOf" srcId="{49ED40D0-B39C-45EF-B36E-E1383FE43642}" destId="{C0A6BF6A-E1C2-4CF4-9807-B68FE0AE6C22}" srcOrd="1" destOrd="0" presId="urn:microsoft.com/office/officeart/2005/8/layout/list1"/>
    <dgm:cxn modelId="{8BECA586-ADA2-4563-A600-613BB997C025}" type="presParOf" srcId="{1D9E018F-8B7B-466E-A8F3-544CB1A27EAB}" destId="{96FAE006-E454-4E9F-9536-61FD0FD3C037}" srcOrd="5" destOrd="0" presId="urn:microsoft.com/office/officeart/2005/8/layout/list1"/>
    <dgm:cxn modelId="{F49F0641-8D2B-4222-B69B-BFDD8E43DB4F}" type="presParOf" srcId="{1D9E018F-8B7B-466E-A8F3-544CB1A27EAB}" destId="{CBB8C541-38DE-4578-9506-960E62BD98C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CA4B71-204D-4BE1-A467-0B1D2126AAA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TW" altLang="en-US"/>
        </a:p>
      </dgm:t>
    </dgm:pt>
    <dgm:pt modelId="{921CF097-3634-4C84-B2DB-AF85AFF87188}">
      <dgm:prSet phldrT="[文字]" custT="1"/>
      <dgm:spPr/>
      <dgm:t>
        <a:bodyPr/>
        <a:lstStyle/>
        <a:p>
          <a:r>
            <a:rPr lang="zh-TW" altLang="en-US" sz="3500" b="1" dirty="0"/>
            <a:t>註冊須知</a:t>
          </a:r>
        </a:p>
      </dgm:t>
    </dgm:pt>
    <dgm:pt modelId="{FFBD4732-9BF5-4DCB-8AF7-E03509EAA6EC}" type="parTrans" cxnId="{6AE0959F-76A2-4288-91D9-9F8DBDF14DA1}">
      <dgm:prSet/>
      <dgm:spPr/>
      <dgm:t>
        <a:bodyPr/>
        <a:lstStyle/>
        <a:p>
          <a:endParaRPr lang="zh-TW" altLang="en-US" sz="3500"/>
        </a:p>
      </dgm:t>
    </dgm:pt>
    <dgm:pt modelId="{E18A3F80-7A21-4058-BC94-3DF360D57B42}" type="sibTrans" cxnId="{6AE0959F-76A2-4288-91D9-9F8DBDF14DA1}">
      <dgm:prSet/>
      <dgm:spPr/>
      <dgm:t>
        <a:bodyPr/>
        <a:lstStyle/>
        <a:p>
          <a:endParaRPr lang="zh-TW" altLang="en-US" sz="3500"/>
        </a:p>
      </dgm:t>
    </dgm:pt>
    <dgm:pt modelId="{44F3BAEF-438B-45B6-ADD9-53E0373BF6E5}">
      <dgm:prSet custT="1"/>
      <dgm:spPr/>
      <dgm:t>
        <a:bodyPr/>
        <a:lstStyle/>
        <a:p>
          <a:r>
            <a:rPr lang="zh-TW" altLang="en-US" sz="3500" b="1" dirty="0"/>
            <a:t>法令規章</a:t>
          </a:r>
        </a:p>
      </dgm:t>
    </dgm:pt>
    <dgm:pt modelId="{62D26A4E-6000-4275-9C04-9277D629DF6E}" type="parTrans" cxnId="{9603CE7E-F1CB-47F8-AA56-B9A8E073F59E}">
      <dgm:prSet/>
      <dgm:spPr/>
      <dgm:t>
        <a:bodyPr/>
        <a:lstStyle/>
        <a:p>
          <a:endParaRPr lang="zh-TW" altLang="en-US" sz="3500"/>
        </a:p>
      </dgm:t>
    </dgm:pt>
    <dgm:pt modelId="{21CE9506-9D3E-4719-95A1-21B6E3057F20}" type="sibTrans" cxnId="{9603CE7E-F1CB-47F8-AA56-B9A8E073F59E}">
      <dgm:prSet/>
      <dgm:spPr/>
      <dgm:t>
        <a:bodyPr/>
        <a:lstStyle/>
        <a:p>
          <a:endParaRPr lang="zh-TW" altLang="en-US" sz="3500"/>
        </a:p>
      </dgm:t>
    </dgm:pt>
    <dgm:pt modelId="{3401E68F-783F-4C9F-980D-86AFAD98EF8E}">
      <dgm:prSet custT="1"/>
      <dgm:spPr/>
      <dgm:t>
        <a:bodyPr/>
        <a:lstStyle/>
        <a:p>
          <a:r>
            <a:rPr lang="zh-TW" altLang="en-US" sz="3200" b="1" dirty="0"/>
            <a:t>學雜費專區</a:t>
          </a:r>
        </a:p>
      </dgm:t>
    </dgm:pt>
    <dgm:pt modelId="{5BBCDF77-F49D-4182-9CC3-07CBC069BC4C}" type="parTrans" cxnId="{7A226CCF-EEB2-4836-B2F4-FCA4D17938AF}">
      <dgm:prSet/>
      <dgm:spPr/>
      <dgm:t>
        <a:bodyPr/>
        <a:lstStyle/>
        <a:p>
          <a:endParaRPr lang="zh-TW" altLang="en-US" sz="3500"/>
        </a:p>
      </dgm:t>
    </dgm:pt>
    <dgm:pt modelId="{BD4B98B5-0119-4581-AEEF-D6B12EC4011F}" type="sibTrans" cxnId="{7A226CCF-EEB2-4836-B2F4-FCA4D17938AF}">
      <dgm:prSet/>
      <dgm:spPr/>
      <dgm:t>
        <a:bodyPr/>
        <a:lstStyle/>
        <a:p>
          <a:endParaRPr lang="zh-TW" altLang="en-US" sz="3500"/>
        </a:p>
      </dgm:t>
    </dgm:pt>
    <dgm:pt modelId="{3C4C756A-93EB-4035-BBD7-187692A4F92D}">
      <dgm:prSet custT="1"/>
      <dgm:spPr/>
      <dgm:t>
        <a:bodyPr/>
        <a:lstStyle/>
        <a:p>
          <a:r>
            <a:rPr lang="zh-TW" altLang="en-US" sz="3500" b="1"/>
            <a:t>申辦作業</a:t>
          </a:r>
          <a:endParaRPr lang="zh-TW" altLang="en-US" sz="3500" b="1" dirty="0"/>
        </a:p>
      </dgm:t>
    </dgm:pt>
    <dgm:pt modelId="{6E1FC6E1-79AA-48C7-800E-1CB99515BB44}" type="parTrans" cxnId="{7CEEE69E-E3BF-44F6-A082-0754E4E8684A}">
      <dgm:prSet/>
      <dgm:spPr/>
      <dgm:t>
        <a:bodyPr/>
        <a:lstStyle/>
        <a:p>
          <a:endParaRPr lang="zh-TW" altLang="en-US" sz="3500"/>
        </a:p>
      </dgm:t>
    </dgm:pt>
    <dgm:pt modelId="{F9F517B4-F7E7-4E31-8E41-004BA4FA5754}" type="sibTrans" cxnId="{7CEEE69E-E3BF-44F6-A082-0754E4E8684A}">
      <dgm:prSet/>
      <dgm:spPr/>
      <dgm:t>
        <a:bodyPr/>
        <a:lstStyle/>
        <a:p>
          <a:endParaRPr lang="zh-TW" altLang="en-US" sz="3500"/>
        </a:p>
      </dgm:t>
    </dgm:pt>
    <dgm:pt modelId="{1C8BA713-17B0-4BD4-8A8A-208E2183DB27}">
      <dgm:prSet custT="1"/>
      <dgm:spPr/>
      <dgm:t>
        <a:bodyPr/>
        <a:lstStyle/>
        <a:p>
          <a:r>
            <a:rPr lang="zh-TW" altLang="en-US" sz="3500" b="1" dirty="0"/>
            <a:t>各類表單</a:t>
          </a:r>
        </a:p>
      </dgm:t>
    </dgm:pt>
    <dgm:pt modelId="{AD5635C7-88BA-49C8-BA4F-7FD043681BE3}" type="parTrans" cxnId="{BE302D06-F348-4134-8115-1F97090E9678}">
      <dgm:prSet/>
      <dgm:spPr/>
      <dgm:t>
        <a:bodyPr/>
        <a:lstStyle/>
        <a:p>
          <a:endParaRPr lang="zh-TW" altLang="en-US" sz="3500"/>
        </a:p>
      </dgm:t>
    </dgm:pt>
    <dgm:pt modelId="{FB38F9A1-9ED5-426C-9B8D-9408F31A91EC}" type="sibTrans" cxnId="{BE302D06-F348-4134-8115-1F97090E9678}">
      <dgm:prSet/>
      <dgm:spPr/>
      <dgm:t>
        <a:bodyPr/>
        <a:lstStyle/>
        <a:p>
          <a:endParaRPr lang="zh-TW" altLang="en-US" sz="3500"/>
        </a:p>
      </dgm:t>
    </dgm:pt>
    <dgm:pt modelId="{9816E0A8-C7EA-4A5A-9265-4B239BF70410}">
      <dgm:prSet custT="1"/>
      <dgm:spPr/>
      <dgm:t>
        <a:bodyPr/>
        <a:lstStyle/>
        <a:p>
          <a:r>
            <a:rPr lang="zh-TW" altLang="en-US" sz="3500" b="1" dirty="0"/>
            <a:t>服役彈性修業專區</a:t>
          </a:r>
        </a:p>
      </dgm:t>
    </dgm:pt>
    <dgm:pt modelId="{25B2FA2B-A551-416B-8772-38A92BA16931}" type="parTrans" cxnId="{8ACE57DB-C7A4-468D-B939-E71FBB1A5D6C}">
      <dgm:prSet/>
      <dgm:spPr/>
      <dgm:t>
        <a:bodyPr/>
        <a:lstStyle/>
        <a:p>
          <a:endParaRPr lang="zh-TW" altLang="en-US" sz="3500"/>
        </a:p>
      </dgm:t>
    </dgm:pt>
    <dgm:pt modelId="{76713343-5DE9-461B-8073-6C24E65B53EF}" type="sibTrans" cxnId="{8ACE57DB-C7A4-468D-B939-E71FBB1A5D6C}">
      <dgm:prSet/>
      <dgm:spPr/>
      <dgm:t>
        <a:bodyPr/>
        <a:lstStyle/>
        <a:p>
          <a:endParaRPr lang="zh-TW" altLang="en-US" sz="3500"/>
        </a:p>
      </dgm:t>
    </dgm:pt>
    <dgm:pt modelId="{3BFC7602-5860-4A3A-85F7-249C2A17E918}" type="pres">
      <dgm:prSet presAssocID="{B1CA4B71-204D-4BE1-A467-0B1D2126AAA0}" presName="Name0" presStyleCnt="0">
        <dgm:presLayoutVars>
          <dgm:chMax val="7"/>
          <dgm:chPref val="7"/>
          <dgm:dir/>
        </dgm:presLayoutVars>
      </dgm:prSet>
      <dgm:spPr/>
    </dgm:pt>
    <dgm:pt modelId="{85052F64-B71B-49F3-B117-F92E13355017}" type="pres">
      <dgm:prSet presAssocID="{B1CA4B71-204D-4BE1-A467-0B1D2126AAA0}" presName="Name1" presStyleCnt="0"/>
      <dgm:spPr/>
    </dgm:pt>
    <dgm:pt modelId="{3899F6EB-BCA7-407D-9939-6F6F835A36F0}" type="pres">
      <dgm:prSet presAssocID="{B1CA4B71-204D-4BE1-A467-0B1D2126AAA0}" presName="cycle" presStyleCnt="0"/>
      <dgm:spPr/>
    </dgm:pt>
    <dgm:pt modelId="{A6E5C3A0-1644-4265-84F6-E77685E110E0}" type="pres">
      <dgm:prSet presAssocID="{B1CA4B71-204D-4BE1-A467-0B1D2126AAA0}" presName="srcNode" presStyleLbl="node1" presStyleIdx="0" presStyleCnt="6"/>
      <dgm:spPr/>
    </dgm:pt>
    <dgm:pt modelId="{AAA9CAD8-A232-4F48-B3E1-B6F12324C255}" type="pres">
      <dgm:prSet presAssocID="{B1CA4B71-204D-4BE1-A467-0B1D2126AAA0}" presName="conn" presStyleLbl="parChTrans1D2" presStyleIdx="0" presStyleCnt="1"/>
      <dgm:spPr/>
    </dgm:pt>
    <dgm:pt modelId="{9EFAF1DB-3EFE-477F-856B-2016245800DF}" type="pres">
      <dgm:prSet presAssocID="{B1CA4B71-204D-4BE1-A467-0B1D2126AAA0}" presName="extraNode" presStyleLbl="node1" presStyleIdx="0" presStyleCnt="6"/>
      <dgm:spPr/>
    </dgm:pt>
    <dgm:pt modelId="{65586550-845F-4A59-B4DB-3624DC6410D9}" type="pres">
      <dgm:prSet presAssocID="{B1CA4B71-204D-4BE1-A467-0B1D2126AAA0}" presName="dstNode" presStyleLbl="node1" presStyleIdx="0" presStyleCnt="6"/>
      <dgm:spPr/>
    </dgm:pt>
    <dgm:pt modelId="{8A0E9666-53BC-47EC-BECD-FA38E2FC9370}" type="pres">
      <dgm:prSet presAssocID="{921CF097-3634-4C84-B2DB-AF85AFF87188}" presName="text_1" presStyleLbl="node1" presStyleIdx="0" presStyleCnt="6">
        <dgm:presLayoutVars>
          <dgm:bulletEnabled val="1"/>
        </dgm:presLayoutVars>
      </dgm:prSet>
      <dgm:spPr/>
    </dgm:pt>
    <dgm:pt modelId="{E4E56F45-19FB-4246-A780-0C08A84E268F}" type="pres">
      <dgm:prSet presAssocID="{921CF097-3634-4C84-B2DB-AF85AFF87188}" presName="accent_1" presStyleCnt="0"/>
      <dgm:spPr/>
    </dgm:pt>
    <dgm:pt modelId="{9E743E7B-5E68-49E5-BFE3-7B9AD63E4E19}" type="pres">
      <dgm:prSet presAssocID="{921CF097-3634-4C84-B2DB-AF85AFF87188}" presName="accentRepeatNode" presStyleLbl="solidFgAcc1" presStyleIdx="0" presStyleCnt="6"/>
      <dgm:spPr/>
    </dgm:pt>
    <dgm:pt modelId="{B6B64D2E-250F-4EDC-9B24-AAC65678DABD}" type="pres">
      <dgm:prSet presAssocID="{44F3BAEF-438B-45B6-ADD9-53E0373BF6E5}" presName="text_2" presStyleLbl="node1" presStyleIdx="1" presStyleCnt="6">
        <dgm:presLayoutVars>
          <dgm:bulletEnabled val="1"/>
        </dgm:presLayoutVars>
      </dgm:prSet>
      <dgm:spPr/>
    </dgm:pt>
    <dgm:pt modelId="{8223C0FF-4434-4A79-B24D-15FE443D1CF9}" type="pres">
      <dgm:prSet presAssocID="{44F3BAEF-438B-45B6-ADD9-53E0373BF6E5}" presName="accent_2" presStyleCnt="0"/>
      <dgm:spPr/>
    </dgm:pt>
    <dgm:pt modelId="{E033ABF7-CB2A-4FAC-BBB2-D35125B4760C}" type="pres">
      <dgm:prSet presAssocID="{44F3BAEF-438B-45B6-ADD9-53E0373BF6E5}" presName="accentRepeatNode" presStyleLbl="solidFgAcc1" presStyleIdx="1" presStyleCnt="6"/>
      <dgm:spPr/>
    </dgm:pt>
    <dgm:pt modelId="{A5042F12-FE2B-49A6-AD96-D4210A758B7F}" type="pres">
      <dgm:prSet presAssocID="{3401E68F-783F-4C9F-980D-86AFAD98EF8E}" presName="text_3" presStyleLbl="node1" presStyleIdx="2" presStyleCnt="6">
        <dgm:presLayoutVars>
          <dgm:bulletEnabled val="1"/>
        </dgm:presLayoutVars>
      </dgm:prSet>
      <dgm:spPr/>
    </dgm:pt>
    <dgm:pt modelId="{615423E2-3C16-4E0E-9B15-341B1DD95F50}" type="pres">
      <dgm:prSet presAssocID="{3401E68F-783F-4C9F-980D-86AFAD98EF8E}" presName="accent_3" presStyleCnt="0"/>
      <dgm:spPr/>
    </dgm:pt>
    <dgm:pt modelId="{0C094A1F-2863-41D5-91ED-7373DAAC51D5}" type="pres">
      <dgm:prSet presAssocID="{3401E68F-783F-4C9F-980D-86AFAD98EF8E}" presName="accentRepeatNode" presStyleLbl="solidFgAcc1" presStyleIdx="2" presStyleCnt="6"/>
      <dgm:spPr/>
    </dgm:pt>
    <dgm:pt modelId="{59867DD8-54E4-4EE4-A7DE-FC9223D5E35E}" type="pres">
      <dgm:prSet presAssocID="{3C4C756A-93EB-4035-BBD7-187692A4F92D}" presName="text_4" presStyleLbl="node1" presStyleIdx="3" presStyleCnt="6">
        <dgm:presLayoutVars>
          <dgm:bulletEnabled val="1"/>
        </dgm:presLayoutVars>
      </dgm:prSet>
      <dgm:spPr/>
    </dgm:pt>
    <dgm:pt modelId="{75F707E7-31FD-4D84-86F9-9213B7787293}" type="pres">
      <dgm:prSet presAssocID="{3C4C756A-93EB-4035-BBD7-187692A4F92D}" presName="accent_4" presStyleCnt="0"/>
      <dgm:spPr/>
    </dgm:pt>
    <dgm:pt modelId="{8E44D4A8-6D92-452D-A533-EF386B7C9E4B}" type="pres">
      <dgm:prSet presAssocID="{3C4C756A-93EB-4035-BBD7-187692A4F92D}" presName="accentRepeatNode" presStyleLbl="solidFgAcc1" presStyleIdx="3" presStyleCnt="6"/>
      <dgm:spPr/>
    </dgm:pt>
    <dgm:pt modelId="{90130E4F-A7DA-4359-8A80-D610414D7B3D}" type="pres">
      <dgm:prSet presAssocID="{1C8BA713-17B0-4BD4-8A8A-208E2183DB27}" presName="text_5" presStyleLbl="node1" presStyleIdx="4" presStyleCnt="6">
        <dgm:presLayoutVars>
          <dgm:bulletEnabled val="1"/>
        </dgm:presLayoutVars>
      </dgm:prSet>
      <dgm:spPr/>
    </dgm:pt>
    <dgm:pt modelId="{276B59DB-BE3D-4381-9401-94287DB80546}" type="pres">
      <dgm:prSet presAssocID="{1C8BA713-17B0-4BD4-8A8A-208E2183DB27}" presName="accent_5" presStyleCnt="0"/>
      <dgm:spPr/>
    </dgm:pt>
    <dgm:pt modelId="{296388CE-B94B-4365-B4EB-A667F941427C}" type="pres">
      <dgm:prSet presAssocID="{1C8BA713-17B0-4BD4-8A8A-208E2183DB27}" presName="accentRepeatNode" presStyleLbl="solidFgAcc1" presStyleIdx="4" presStyleCnt="6"/>
      <dgm:spPr/>
    </dgm:pt>
    <dgm:pt modelId="{76F14E64-177A-43E4-9313-3912818C17BF}" type="pres">
      <dgm:prSet presAssocID="{9816E0A8-C7EA-4A5A-9265-4B239BF70410}" presName="text_6" presStyleLbl="node1" presStyleIdx="5" presStyleCnt="6">
        <dgm:presLayoutVars>
          <dgm:bulletEnabled val="1"/>
        </dgm:presLayoutVars>
      </dgm:prSet>
      <dgm:spPr/>
    </dgm:pt>
    <dgm:pt modelId="{7CD3D111-0E24-4E49-80D5-7FABC65B5879}" type="pres">
      <dgm:prSet presAssocID="{9816E0A8-C7EA-4A5A-9265-4B239BF70410}" presName="accent_6" presStyleCnt="0"/>
      <dgm:spPr/>
    </dgm:pt>
    <dgm:pt modelId="{9FAF4FE3-9C33-477C-8F78-8E6C66B8348D}" type="pres">
      <dgm:prSet presAssocID="{9816E0A8-C7EA-4A5A-9265-4B239BF70410}" presName="accentRepeatNode" presStyleLbl="solidFgAcc1" presStyleIdx="5" presStyleCnt="6"/>
      <dgm:spPr/>
    </dgm:pt>
  </dgm:ptLst>
  <dgm:cxnLst>
    <dgm:cxn modelId="{BE302D06-F348-4134-8115-1F97090E9678}" srcId="{B1CA4B71-204D-4BE1-A467-0B1D2126AAA0}" destId="{1C8BA713-17B0-4BD4-8A8A-208E2183DB27}" srcOrd="4" destOrd="0" parTransId="{AD5635C7-88BA-49C8-BA4F-7FD043681BE3}" sibTransId="{FB38F9A1-9ED5-426C-9B8D-9408F31A91EC}"/>
    <dgm:cxn modelId="{54FCF61E-8C81-423F-9C00-C345130A933D}" type="presOf" srcId="{9816E0A8-C7EA-4A5A-9265-4B239BF70410}" destId="{76F14E64-177A-43E4-9313-3912818C17BF}" srcOrd="0" destOrd="0" presId="urn:microsoft.com/office/officeart/2008/layout/VerticalCurvedList"/>
    <dgm:cxn modelId="{9603CE7E-F1CB-47F8-AA56-B9A8E073F59E}" srcId="{B1CA4B71-204D-4BE1-A467-0B1D2126AAA0}" destId="{44F3BAEF-438B-45B6-ADD9-53E0373BF6E5}" srcOrd="1" destOrd="0" parTransId="{62D26A4E-6000-4275-9C04-9277D629DF6E}" sibTransId="{21CE9506-9D3E-4719-95A1-21B6E3057F20}"/>
    <dgm:cxn modelId="{1B910B97-361B-4C50-9D14-D3D7AE82017C}" type="presOf" srcId="{44F3BAEF-438B-45B6-ADD9-53E0373BF6E5}" destId="{B6B64D2E-250F-4EDC-9B24-AAC65678DABD}" srcOrd="0" destOrd="0" presId="urn:microsoft.com/office/officeart/2008/layout/VerticalCurvedList"/>
    <dgm:cxn modelId="{27B84A9D-AE01-4F8F-A5AA-65A1D11795B2}" type="presOf" srcId="{B1CA4B71-204D-4BE1-A467-0B1D2126AAA0}" destId="{3BFC7602-5860-4A3A-85F7-249C2A17E918}" srcOrd="0" destOrd="0" presId="urn:microsoft.com/office/officeart/2008/layout/VerticalCurvedList"/>
    <dgm:cxn modelId="{7CEEE69E-E3BF-44F6-A082-0754E4E8684A}" srcId="{B1CA4B71-204D-4BE1-A467-0B1D2126AAA0}" destId="{3C4C756A-93EB-4035-BBD7-187692A4F92D}" srcOrd="3" destOrd="0" parTransId="{6E1FC6E1-79AA-48C7-800E-1CB99515BB44}" sibTransId="{F9F517B4-F7E7-4E31-8E41-004BA4FA5754}"/>
    <dgm:cxn modelId="{6AE0959F-76A2-4288-91D9-9F8DBDF14DA1}" srcId="{B1CA4B71-204D-4BE1-A467-0B1D2126AAA0}" destId="{921CF097-3634-4C84-B2DB-AF85AFF87188}" srcOrd="0" destOrd="0" parTransId="{FFBD4732-9BF5-4DCB-8AF7-E03509EAA6EC}" sibTransId="{E18A3F80-7A21-4058-BC94-3DF360D57B42}"/>
    <dgm:cxn modelId="{19C02FC4-BD60-4521-BA3D-B9922C9675BB}" type="presOf" srcId="{921CF097-3634-4C84-B2DB-AF85AFF87188}" destId="{8A0E9666-53BC-47EC-BECD-FA38E2FC9370}" srcOrd="0" destOrd="0" presId="urn:microsoft.com/office/officeart/2008/layout/VerticalCurvedList"/>
    <dgm:cxn modelId="{D297E6C5-0A0F-474E-86F4-C876CF8F4594}" type="presOf" srcId="{1C8BA713-17B0-4BD4-8A8A-208E2183DB27}" destId="{90130E4F-A7DA-4359-8A80-D610414D7B3D}" srcOrd="0" destOrd="0" presId="urn:microsoft.com/office/officeart/2008/layout/VerticalCurvedList"/>
    <dgm:cxn modelId="{92EAE5C6-C04C-4C93-84AD-DB918D1FE665}" type="presOf" srcId="{E18A3F80-7A21-4058-BC94-3DF360D57B42}" destId="{AAA9CAD8-A232-4F48-B3E1-B6F12324C255}" srcOrd="0" destOrd="0" presId="urn:microsoft.com/office/officeart/2008/layout/VerticalCurvedList"/>
    <dgm:cxn modelId="{7A226CCF-EEB2-4836-B2F4-FCA4D17938AF}" srcId="{B1CA4B71-204D-4BE1-A467-0B1D2126AAA0}" destId="{3401E68F-783F-4C9F-980D-86AFAD98EF8E}" srcOrd="2" destOrd="0" parTransId="{5BBCDF77-F49D-4182-9CC3-07CBC069BC4C}" sibTransId="{BD4B98B5-0119-4581-AEEF-D6B12EC4011F}"/>
    <dgm:cxn modelId="{8ACE57DB-C7A4-468D-B939-E71FBB1A5D6C}" srcId="{B1CA4B71-204D-4BE1-A467-0B1D2126AAA0}" destId="{9816E0A8-C7EA-4A5A-9265-4B239BF70410}" srcOrd="5" destOrd="0" parTransId="{25B2FA2B-A551-416B-8772-38A92BA16931}" sibTransId="{76713343-5DE9-461B-8073-6C24E65B53EF}"/>
    <dgm:cxn modelId="{32021EDC-130C-47E3-95B0-98879C0B15BE}" type="presOf" srcId="{3401E68F-783F-4C9F-980D-86AFAD98EF8E}" destId="{A5042F12-FE2B-49A6-AD96-D4210A758B7F}" srcOrd="0" destOrd="0" presId="urn:microsoft.com/office/officeart/2008/layout/VerticalCurvedList"/>
    <dgm:cxn modelId="{45C7C8F3-D9FF-473E-8395-B62C0C7DE8D2}" type="presOf" srcId="{3C4C756A-93EB-4035-BBD7-187692A4F92D}" destId="{59867DD8-54E4-4EE4-A7DE-FC9223D5E35E}" srcOrd="0" destOrd="0" presId="urn:microsoft.com/office/officeart/2008/layout/VerticalCurvedList"/>
    <dgm:cxn modelId="{33C66369-6673-4EAF-B5EB-D212C46F6B8D}" type="presParOf" srcId="{3BFC7602-5860-4A3A-85F7-249C2A17E918}" destId="{85052F64-B71B-49F3-B117-F92E13355017}" srcOrd="0" destOrd="0" presId="urn:microsoft.com/office/officeart/2008/layout/VerticalCurvedList"/>
    <dgm:cxn modelId="{76281A10-738B-4322-8F7C-8745B4220392}" type="presParOf" srcId="{85052F64-B71B-49F3-B117-F92E13355017}" destId="{3899F6EB-BCA7-407D-9939-6F6F835A36F0}" srcOrd="0" destOrd="0" presId="urn:microsoft.com/office/officeart/2008/layout/VerticalCurvedList"/>
    <dgm:cxn modelId="{D0220379-21A6-4679-A85D-FEBDF43AC7A8}" type="presParOf" srcId="{3899F6EB-BCA7-407D-9939-6F6F835A36F0}" destId="{A6E5C3A0-1644-4265-84F6-E77685E110E0}" srcOrd="0" destOrd="0" presId="urn:microsoft.com/office/officeart/2008/layout/VerticalCurvedList"/>
    <dgm:cxn modelId="{7FFADAC2-EBE9-4801-B3C4-0AF94BAA1F5A}" type="presParOf" srcId="{3899F6EB-BCA7-407D-9939-6F6F835A36F0}" destId="{AAA9CAD8-A232-4F48-B3E1-B6F12324C255}" srcOrd="1" destOrd="0" presId="urn:microsoft.com/office/officeart/2008/layout/VerticalCurvedList"/>
    <dgm:cxn modelId="{FD6C06A4-98A7-4415-873F-ED5E8352AF15}" type="presParOf" srcId="{3899F6EB-BCA7-407D-9939-6F6F835A36F0}" destId="{9EFAF1DB-3EFE-477F-856B-2016245800DF}" srcOrd="2" destOrd="0" presId="urn:microsoft.com/office/officeart/2008/layout/VerticalCurvedList"/>
    <dgm:cxn modelId="{CBC6056A-4794-43D3-888A-D3EFBC395012}" type="presParOf" srcId="{3899F6EB-BCA7-407D-9939-6F6F835A36F0}" destId="{65586550-845F-4A59-B4DB-3624DC6410D9}" srcOrd="3" destOrd="0" presId="urn:microsoft.com/office/officeart/2008/layout/VerticalCurvedList"/>
    <dgm:cxn modelId="{99192AA4-AAD2-404F-9BD3-E4884476645F}" type="presParOf" srcId="{85052F64-B71B-49F3-B117-F92E13355017}" destId="{8A0E9666-53BC-47EC-BECD-FA38E2FC9370}" srcOrd="1" destOrd="0" presId="urn:microsoft.com/office/officeart/2008/layout/VerticalCurvedList"/>
    <dgm:cxn modelId="{59378A45-6755-4424-99E7-C4CC9E500C61}" type="presParOf" srcId="{85052F64-B71B-49F3-B117-F92E13355017}" destId="{E4E56F45-19FB-4246-A780-0C08A84E268F}" srcOrd="2" destOrd="0" presId="urn:microsoft.com/office/officeart/2008/layout/VerticalCurvedList"/>
    <dgm:cxn modelId="{73EA003A-26B4-449A-917B-1987061AEBE3}" type="presParOf" srcId="{E4E56F45-19FB-4246-A780-0C08A84E268F}" destId="{9E743E7B-5E68-49E5-BFE3-7B9AD63E4E19}" srcOrd="0" destOrd="0" presId="urn:microsoft.com/office/officeart/2008/layout/VerticalCurvedList"/>
    <dgm:cxn modelId="{F0B41587-E62D-49AF-B42B-0CEECC6A49E7}" type="presParOf" srcId="{85052F64-B71B-49F3-B117-F92E13355017}" destId="{B6B64D2E-250F-4EDC-9B24-AAC65678DABD}" srcOrd="3" destOrd="0" presId="urn:microsoft.com/office/officeart/2008/layout/VerticalCurvedList"/>
    <dgm:cxn modelId="{69C9739B-2B53-4D46-9C18-1795A080BD72}" type="presParOf" srcId="{85052F64-B71B-49F3-B117-F92E13355017}" destId="{8223C0FF-4434-4A79-B24D-15FE443D1CF9}" srcOrd="4" destOrd="0" presId="urn:microsoft.com/office/officeart/2008/layout/VerticalCurvedList"/>
    <dgm:cxn modelId="{FA8A94CA-36D5-4EA9-8959-764CF44C513F}" type="presParOf" srcId="{8223C0FF-4434-4A79-B24D-15FE443D1CF9}" destId="{E033ABF7-CB2A-4FAC-BBB2-D35125B4760C}" srcOrd="0" destOrd="0" presId="urn:microsoft.com/office/officeart/2008/layout/VerticalCurvedList"/>
    <dgm:cxn modelId="{68E0BA4D-AA5E-4CA8-90A8-C7536B722EBD}" type="presParOf" srcId="{85052F64-B71B-49F3-B117-F92E13355017}" destId="{A5042F12-FE2B-49A6-AD96-D4210A758B7F}" srcOrd="5" destOrd="0" presId="urn:microsoft.com/office/officeart/2008/layout/VerticalCurvedList"/>
    <dgm:cxn modelId="{13B620D4-AD31-4E65-A1BE-00ADE091347A}" type="presParOf" srcId="{85052F64-B71B-49F3-B117-F92E13355017}" destId="{615423E2-3C16-4E0E-9B15-341B1DD95F50}" srcOrd="6" destOrd="0" presId="urn:microsoft.com/office/officeart/2008/layout/VerticalCurvedList"/>
    <dgm:cxn modelId="{33F3D1A2-6F6C-455E-9783-EDA706E4B338}" type="presParOf" srcId="{615423E2-3C16-4E0E-9B15-341B1DD95F50}" destId="{0C094A1F-2863-41D5-91ED-7373DAAC51D5}" srcOrd="0" destOrd="0" presId="urn:microsoft.com/office/officeart/2008/layout/VerticalCurvedList"/>
    <dgm:cxn modelId="{83F76773-038F-4049-AF7A-476F2408DB7E}" type="presParOf" srcId="{85052F64-B71B-49F3-B117-F92E13355017}" destId="{59867DD8-54E4-4EE4-A7DE-FC9223D5E35E}" srcOrd="7" destOrd="0" presId="urn:microsoft.com/office/officeart/2008/layout/VerticalCurvedList"/>
    <dgm:cxn modelId="{6A080DF9-26E4-4E5C-BF31-F156097C0F7E}" type="presParOf" srcId="{85052F64-B71B-49F3-B117-F92E13355017}" destId="{75F707E7-31FD-4D84-86F9-9213B7787293}" srcOrd="8" destOrd="0" presId="urn:microsoft.com/office/officeart/2008/layout/VerticalCurvedList"/>
    <dgm:cxn modelId="{3B576D48-D313-44A8-9C36-0C6B9B36771C}" type="presParOf" srcId="{75F707E7-31FD-4D84-86F9-9213B7787293}" destId="{8E44D4A8-6D92-452D-A533-EF386B7C9E4B}" srcOrd="0" destOrd="0" presId="urn:microsoft.com/office/officeart/2008/layout/VerticalCurvedList"/>
    <dgm:cxn modelId="{6CAFC705-9DCE-4C64-A525-9637B2EAD5AC}" type="presParOf" srcId="{85052F64-B71B-49F3-B117-F92E13355017}" destId="{90130E4F-A7DA-4359-8A80-D610414D7B3D}" srcOrd="9" destOrd="0" presId="urn:microsoft.com/office/officeart/2008/layout/VerticalCurvedList"/>
    <dgm:cxn modelId="{7AF379D5-8A71-4EDB-A767-97F5A072C408}" type="presParOf" srcId="{85052F64-B71B-49F3-B117-F92E13355017}" destId="{276B59DB-BE3D-4381-9401-94287DB80546}" srcOrd="10" destOrd="0" presId="urn:microsoft.com/office/officeart/2008/layout/VerticalCurvedList"/>
    <dgm:cxn modelId="{24A52B5C-B159-4958-8DD3-5BB5DBDF0F3A}" type="presParOf" srcId="{276B59DB-BE3D-4381-9401-94287DB80546}" destId="{296388CE-B94B-4365-B4EB-A667F941427C}" srcOrd="0" destOrd="0" presId="urn:microsoft.com/office/officeart/2008/layout/VerticalCurvedList"/>
    <dgm:cxn modelId="{3550DA1B-E96D-4960-89CF-B8C7754D43A1}" type="presParOf" srcId="{85052F64-B71B-49F3-B117-F92E13355017}" destId="{76F14E64-177A-43E4-9313-3912818C17BF}" srcOrd="11" destOrd="0" presId="urn:microsoft.com/office/officeart/2008/layout/VerticalCurvedList"/>
    <dgm:cxn modelId="{FA656D64-13F2-4003-9831-5A1891CA10AF}" type="presParOf" srcId="{85052F64-B71B-49F3-B117-F92E13355017}" destId="{7CD3D111-0E24-4E49-80D5-7FABC65B5879}" srcOrd="12" destOrd="0" presId="urn:microsoft.com/office/officeart/2008/layout/VerticalCurvedList"/>
    <dgm:cxn modelId="{81C79086-9B59-49C6-84A1-86CC72621252}" type="presParOf" srcId="{7CD3D111-0E24-4E49-80D5-7FABC65B5879}" destId="{9FAF4FE3-9C33-477C-8F78-8E6C66B8348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90017B-3144-4E73-ADD8-8C0DA689EC4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zh-TW" altLang="en-US"/>
        </a:p>
      </dgm:t>
    </dgm:pt>
    <dgm:pt modelId="{5D42A117-59D8-43B5-B917-440E25574A76}">
      <dgm:prSet phldrT="[文字]" custT="1"/>
      <dgm:spPr/>
      <dgm:t>
        <a:bodyPr/>
        <a:lstStyle/>
        <a:p>
          <a:r>
            <a:rPr lang="zh-TW" altLang="en-US" sz="2800" b="1" dirty="0">
              <a:latin typeface="+mn-lt"/>
              <a:ea typeface="微軟正黑體" panose="020B0604030504040204" pitchFamily="34" charset="-120"/>
            </a:rPr>
            <a:t>課程手冊 </a:t>
          </a:r>
          <a:endParaRPr lang="en-US" altLang="zh-TW" sz="2800" b="1" dirty="0">
            <a:latin typeface="+mn-lt"/>
            <a:ea typeface="微軟正黑體" panose="020B0604030504040204" pitchFamily="34" charset="-120"/>
          </a:endParaRPr>
        </a:p>
      </dgm:t>
    </dgm:pt>
    <dgm:pt modelId="{82912363-BD04-40EE-8E20-8CC7A633692C}" type="parTrans" cxnId="{3D836EAC-C34A-401C-BAD1-823580EF279B}">
      <dgm:prSet/>
      <dgm:spPr/>
      <dgm:t>
        <a:bodyPr/>
        <a:lstStyle/>
        <a:p>
          <a:endParaRPr lang="zh-TW" altLang="en-US" sz="2000">
            <a:latin typeface="+mn-lt"/>
          </a:endParaRPr>
        </a:p>
      </dgm:t>
    </dgm:pt>
    <dgm:pt modelId="{8089BCD4-366E-4939-8BE7-674BB3580271}" type="sibTrans" cxnId="{3D836EAC-C34A-401C-BAD1-823580EF279B}">
      <dgm:prSet/>
      <dgm:spPr/>
      <dgm:t>
        <a:bodyPr/>
        <a:lstStyle/>
        <a:p>
          <a:endParaRPr lang="zh-TW" altLang="en-US" sz="2000">
            <a:latin typeface="+mn-lt"/>
          </a:endParaRPr>
        </a:p>
      </dgm:t>
    </dgm:pt>
    <dgm:pt modelId="{08E65A14-4E4C-4908-BC3D-65F0FA5BC408}">
      <dgm:prSet phldrT="[文字]" custT="1"/>
      <dgm:spPr/>
      <dgm:t>
        <a:bodyPr/>
        <a:lstStyle/>
        <a:p>
          <a:pPr algn="ctr">
            <a:lnSpc>
              <a:spcPts val="2600"/>
            </a:lnSpc>
          </a:pPr>
          <a:r>
            <a:rPr lang="zh-TW" altLang="en-US" sz="2600" dirty="0">
              <a:latin typeface="+mn-lt"/>
            </a:rPr>
            <a:t>課務相關法令</a:t>
          </a:r>
          <a:endParaRPr lang="en-US" altLang="zh-TW" sz="2600" dirty="0">
            <a:latin typeface="+mn-lt"/>
          </a:endParaRPr>
        </a:p>
        <a:p>
          <a:pPr algn="ctr">
            <a:lnSpc>
              <a:spcPts val="2600"/>
            </a:lnSpc>
          </a:pPr>
          <a:r>
            <a:rPr lang="zh-TW" altLang="en-US" sz="2600" dirty="0">
              <a:latin typeface="+mn-lt"/>
            </a:rPr>
            <a:t>規章</a:t>
          </a:r>
        </a:p>
      </dgm:t>
    </dgm:pt>
    <dgm:pt modelId="{97C5BD34-9C6B-4654-B165-137DDDA6E50A}" type="parTrans" cxnId="{EA74B3FD-21A4-4B40-9592-96EFD2F7BD72}">
      <dgm:prSet/>
      <dgm:spPr/>
      <dgm:t>
        <a:bodyPr/>
        <a:lstStyle/>
        <a:p>
          <a:endParaRPr lang="zh-TW" altLang="en-US" sz="2000">
            <a:latin typeface="+mn-lt"/>
          </a:endParaRPr>
        </a:p>
      </dgm:t>
    </dgm:pt>
    <dgm:pt modelId="{B49FC50F-F186-49A4-86F3-062597C76446}" type="sibTrans" cxnId="{EA74B3FD-21A4-4B40-9592-96EFD2F7BD72}">
      <dgm:prSet/>
      <dgm:spPr/>
      <dgm:t>
        <a:bodyPr/>
        <a:lstStyle/>
        <a:p>
          <a:endParaRPr lang="zh-TW" altLang="en-US" sz="2000">
            <a:latin typeface="+mn-lt"/>
          </a:endParaRPr>
        </a:p>
      </dgm:t>
    </dgm:pt>
    <dgm:pt modelId="{A9D6BCA2-7591-453F-8080-5FA0AD11677F}">
      <dgm:prSet phldrT="[文字]" custT="1"/>
      <dgm:spPr/>
      <dgm:t>
        <a:bodyPr/>
        <a:lstStyle/>
        <a:p>
          <a:r>
            <a:rPr lang="zh-TW" altLang="en-US" sz="2800" b="1" dirty="0">
              <a:latin typeface="+mn-lt"/>
              <a:ea typeface="微軟正黑體" panose="020B0604030504040204" pitchFamily="34" charset="-120"/>
            </a:rPr>
            <a:t>選課管理 </a:t>
          </a:r>
          <a:endParaRPr lang="en-US" altLang="zh-TW" sz="2800" b="1" dirty="0">
            <a:latin typeface="+mn-lt"/>
            <a:ea typeface="微軟正黑體" panose="020B0604030504040204" pitchFamily="34" charset="-120"/>
          </a:endParaRPr>
        </a:p>
      </dgm:t>
    </dgm:pt>
    <dgm:pt modelId="{61330CCE-4A48-4757-AEA6-BF68D0CE2B4D}" type="parTrans" cxnId="{345F3474-88FE-48EE-A3A5-88292E893B71}">
      <dgm:prSet/>
      <dgm:spPr/>
      <dgm:t>
        <a:bodyPr/>
        <a:lstStyle/>
        <a:p>
          <a:endParaRPr lang="zh-TW" altLang="en-US" sz="2000">
            <a:latin typeface="+mn-lt"/>
          </a:endParaRPr>
        </a:p>
      </dgm:t>
    </dgm:pt>
    <dgm:pt modelId="{D4C4BC47-77BB-44C4-AF6E-C31578FC91FC}" type="sibTrans" cxnId="{345F3474-88FE-48EE-A3A5-88292E893B71}">
      <dgm:prSet/>
      <dgm:spPr/>
      <dgm:t>
        <a:bodyPr/>
        <a:lstStyle/>
        <a:p>
          <a:endParaRPr lang="zh-TW" altLang="en-US" sz="2000">
            <a:latin typeface="+mn-lt"/>
          </a:endParaRPr>
        </a:p>
      </dgm:t>
    </dgm:pt>
    <dgm:pt modelId="{F36AFABE-16E0-4503-ABA0-CD3821EC1F95}">
      <dgm:prSet phldrT="[文字]" custT="1"/>
      <dgm:spPr/>
      <dgm:t>
        <a:bodyPr/>
        <a:lstStyle/>
        <a:p>
          <a:r>
            <a:rPr lang="zh-TW" altLang="en-US" sz="2600" dirty="0">
              <a:latin typeface="+mn-lt"/>
            </a:rPr>
            <a:t>學分學程申請</a:t>
          </a:r>
        </a:p>
      </dgm:t>
    </dgm:pt>
    <dgm:pt modelId="{39E7CE32-056D-492E-82E1-2C4599AB3955}" type="parTrans" cxnId="{ED3087BD-81A0-4CEF-81AB-E4E990C172E1}">
      <dgm:prSet/>
      <dgm:spPr/>
      <dgm:t>
        <a:bodyPr/>
        <a:lstStyle/>
        <a:p>
          <a:endParaRPr lang="zh-TW" altLang="en-US" sz="2000">
            <a:latin typeface="+mn-lt"/>
          </a:endParaRPr>
        </a:p>
      </dgm:t>
    </dgm:pt>
    <dgm:pt modelId="{ECCA15F7-AFD4-4E27-AF6C-C23675C0B73B}" type="sibTrans" cxnId="{ED3087BD-81A0-4CEF-81AB-E4E990C172E1}">
      <dgm:prSet/>
      <dgm:spPr/>
      <dgm:t>
        <a:bodyPr/>
        <a:lstStyle/>
        <a:p>
          <a:endParaRPr lang="zh-TW" altLang="en-US" sz="2000">
            <a:latin typeface="+mn-lt"/>
          </a:endParaRPr>
        </a:p>
      </dgm:t>
    </dgm:pt>
    <dgm:pt modelId="{2CA6DE9C-76A6-4B2C-B81D-F56E2EB1F434}">
      <dgm:prSet phldrT="[文字]" custT="1"/>
      <dgm:spPr/>
      <dgm:t>
        <a:bodyPr/>
        <a:lstStyle/>
        <a:p>
          <a:r>
            <a:rPr lang="zh-TW" altLang="en-US" sz="2400" dirty="0">
              <a:latin typeface="+mn-lt"/>
            </a:rPr>
            <a:t>微學分及自主學習課程</a:t>
          </a:r>
        </a:p>
      </dgm:t>
    </dgm:pt>
    <dgm:pt modelId="{A22CFC7E-4F37-4013-8B62-2BAC3DA1DCDA}" type="parTrans" cxnId="{00BD44C9-BFB2-405E-AFFF-7BD1FA950233}">
      <dgm:prSet/>
      <dgm:spPr/>
      <dgm:t>
        <a:bodyPr/>
        <a:lstStyle/>
        <a:p>
          <a:endParaRPr lang="zh-TW" altLang="en-US" sz="2000">
            <a:latin typeface="+mn-lt"/>
          </a:endParaRPr>
        </a:p>
      </dgm:t>
    </dgm:pt>
    <dgm:pt modelId="{3A6524F8-A5AC-4BD7-95B8-1E1520A2844B}" type="sibTrans" cxnId="{00BD44C9-BFB2-405E-AFFF-7BD1FA950233}">
      <dgm:prSet/>
      <dgm:spPr/>
      <dgm:t>
        <a:bodyPr/>
        <a:lstStyle/>
        <a:p>
          <a:endParaRPr lang="zh-TW" altLang="en-US" sz="2000">
            <a:latin typeface="+mn-lt"/>
          </a:endParaRPr>
        </a:p>
      </dgm:t>
    </dgm:pt>
    <dgm:pt modelId="{1BE51F5E-C0DB-4875-900A-9AAA8A356C8B}">
      <dgm:prSet phldrT="[文字]" custT="1"/>
      <dgm:spPr/>
      <dgm:t>
        <a:bodyPr/>
        <a:lstStyle/>
        <a:p>
          <a:r>
            <a:rPr lang="zh-TW" altLang="en-US" sz="2400" b="1" dirty="0">
              <a:latin typeface="+mn-lt"/>
              <a:ea typeface="微軟正黑體" panose="020B0604030504040204" pitchFamily="34" charset="-120"/>
            </a:rPr>
            <a:t>大學部學生預先修讀碩士班課程 </a:t>
          </a:r>
          <a:endParaRPr lang="en-US" altLang="zh-TW" sz="2400" b="1" dirty="0">
            <a:latin typeface="+mn-lt"/>
            <a:ea typeface="微軟正黑體" panose="020B0604030504040204" pitchFamily="34" charset="-120"/>
          </a:endParaRPr>
        </a:p>
      </dgm:t>
    </dgm:pt>
    <dgm:pt modelId="{2FCF53BB-9CAE-426F-AB2F-FD652722B325}" type="parTrans" cxnId="{DC5E61FB-788C-40B4-BD1C-BE4736CB7988}">
      <dgm:prSet/>
      <dgm:spPr/>
      <dgm:t>
        <a:bodyPr/>
        <a:lstStyle/>
        <a:p>
          <a:endParaRPr lang="zh-TW" altLang="en-US" sz="2000">
            <a:latin typeface="+mn-lt"/>
          </a:endParaRPr>
        </a:p>
      </dgm:t>
    </dgm:pt>
    <dgm:pt modelId="{CD1E9A47-D4DF-4124-B947-352C6F316694}" type="sibTrans" cxnId="{DC5E61FB-788C-40B4-BD1C-BE4736CB7988}">
      <dgm:prSet/>
      <dgm:spPr/>
      <dgm:t>
        <a:bodyPr/>
        <a:lstStyle/>
        <a:p>
          <a:endParaRPr lang="zh-TW" altLang="en-US" sz="2000">
            <a:latin typeface="+mn-lt"/>
          </a:endParaRPr>
        </a:p>
      </dgm:t>
    </dgm:pt>
    <dgm:pt modelId="{27C85C74-6437-4881-9B6A-867154A310B7}">
      <dgm:prSet phldrT="[文字]" custT="1"/>
      <dgm:spPr/>
      <dgm:t>
        <a:bodyPr/>
        <a:lstStyle/>
        <a:p>
          <a:r>
            <a:rPr lang="zh-TW" altLang="en-US" sz="2600" dirty="0">
              <a:latin typeface="+mn-lt"/>
            </a:rPr>
            <a:t>課務管理</a:t>
          </a:r>
        </a:p>
      </dgm:t>
    </dgm:pt>
    <dgm:pt modelId="{0D7DA9C6-81F6-4225-9FF9-806629A34600}" type="parTrans" cxnId="{3BDA7E14-4B8C-4D24-91AE-1AF26749D37E}">
      <dgm:prSet/>
      <dgm:spPr/>
      <dgm:t>
        <a:bodyPr/>
        <a:lstStyle/>
        <a:p>
          <a:endParaRPr lang="zh-TW" altLang="en-US" sz="2000">
            <a:latin typeface="+mn-lt"/>
          </a:endParaRPr>
        </a:p>
      </dgm:t>
    </dgm:pt>
    <dgm:pt modelId="{5180A05E-8212-452D-80AA-82EA1EAB304E}" type="sibTrans" cxnId="{3BDA7E14-4B8C-4D24-91AE-1AF26749D37E}">
      <dgm:prSet/>
      <dgm:spPr/>
      <dgm:t>
        <a:bodyPr/>
        <a:lstStyle/>
        <a:p>
          <a:endParaRPr lang="zh-TW" altLang="en-US" sz="2000">
            <a:latin typeface="+mn-lt"/>
          </a:endParaRPr>
        </a:p>
      </dgm:t>
    </dgm:pt>
    <dgm:pt modelId="{FBB67531-AF2D-4F50-B5CB-F66DBEB64741}">
      <dgm:prSet phldrT="[文字]" custT="1"/>
      <dgm:spPr/>
      <dgm:t>
        <a:bodyPr/>
        <a:lstStyle/>
        <a:p>
          <a:pPr algn="ctr">
            <a:lnSpc>
              <a:spcPts val="2600"/>
            </a:lnSpc>
          </a:pPr>
          <a:r>
            <a:rPr lang="zh-TW" altLang="en-US" sz="2600" dirty="0">
              <a:latin typeface="+mn-lt"/>
            </a:rPr>
            <a:t>選課須知</a:t>
          </a:r>
        </a:p>
      </dgm:t>
    </dgm:pt>
    <dgm:pt modelId="{A3C0A015-6E49-44B6-8B35-D1A01BC4D096}" type="parTrans" cxnId="{BDCCF05D-1ADF-459E-8174-693DA0949293}">
      <dgm:prSet/>
      <dgm:spPr/>
      <dgm:t>
        <a:bodyPr/>
        <a:lstStyle/>
        <a:p>
          <a:endParaRPr lang="zh-TW" altLang="en-US"/>
        </a:p>
      </dgm:t>
    </dgm:pt>
    <dgm:pt modelId="{45D0F291-9281-4393-B74A-2D02062F5D22}" type="sibTrans" cxnId="{BDCCF05D-1ADF-459E-8174-693DA0949293}">
      <dgm:prSet/>
      <dgm:spPr/>
      <dgm:t>
        <a:bodyPr/>
        <a:lstStyle/>
        <a:p>
          <a:endParaRPr lang="zh-TW" altLang="en-US"/>
        </a:p>
      </dgm:t>
    </dgm:pt>
    <dgm:pt modelId="{9182A248-C02E-40F2-B226-828F8E94D637}" type="pres">
      <dgm:prSet presAssocID="{2B90017B-3144-4E73-ADD8-8C0DA689EC47}" presName="diagram" presStyleCnt="0">
        <dgm:presLayoutVars>
          <dgm:dir/>
          <dgm:resizeHandles val="exact"/>
        </dgm:presLayoutVars>
      </dgm:prSet>
      <dgm:spPr/>
    </dgm:pt>
    <dgm:pt modelId="{C1EE12EF-7AB9-4304-AA1A-2A711F6B4780}" type="pres">
      <dgm:prSet presAssocID="{A9D6BCA2-7591-453F-8080-5FA0AD11677F}" presName="node" presStyleLbl="node1" presStyleIdx="0" presStyleCnt="8">
        <dgm:presLayoutVars>
          <dgm:bulletEnabled val="1"/>
        </dgm:presLayoutVars>
      </dgm:prSet>
      <dgm:spPr/>
    </dgm:pt>
    <dgm:pt modelId="{3091E757-AC38-40CC-8A9A-9E6EF0737032}" type="pres">
      <dgm:prSet presAssocID="{D4C4BC47-77BB-44C4-AF6E-C31578FC91FC}" presName="sibTrans" presStyleCnt="0"/>
      <dgm:spPr/>
    </dgm:pt>
    <dgm:pt modelId="{EBB86E8F-DCFB-48B5-92C4-E68C563D08B8}" type="pres">
      <dgm:prSet presAssocID="{5D42A117-59D8-43B5-B917-440E25574A76}" presName="node" presStyleLbl="node1" presStyleIdx="1" presStyleCnt="8">
        <dgm:presLayoutVars>
          <dgm:bulletEnabled val="1"/>
        </dgm:presLayoutVars>
      </dgm:prSet>
      <dgm:spPr/>
    </dgm:pt>
    <dgm:pt modelId="{E873E3BF-CFBA-4210-9C78-DB613D6D73DD}" type="pres">
      <dgm:prSet presAssocID="{8089BCD4-366E-4939-8BE7-674BB3580271}" presName="sibTrans" presStyleCnt="0"/>
      <dgm:spPr/>
    </dgm:pt>
    <dgm:pt modelId="{9D7AC5FF-CBA1-400F-BCAF-635EF2FB03C2}" type="pres">
      <dgm:prSet presAssocID="{08E65A14-4E4C-4908-BC3D-65F0FA5BC408}" presName="node" presStyleLbl="node1" presStyleIdx="2" presStyleCnt="8">
        <dgm:presLayoutVars>
          <dgm:bulletEnabled val="1"/>
        </dgm:presLayoutVars>
      </dgm:prSet>
      <dgm:spPr/>
    </dgm:pt>
    <dgm:pt modelId="{2AE23EAC-A5EE-447C-A900-314CBE54F128}" type="pres">
      <dgm:prSet presAssocID="{B49FC50F-F186-49A4-86F3-062597C76446}" presName="sibTrans" presStyleCnt="0"/>
      <dgm:spPr/>
    </dgm:pt>
    <dgm:pt modelId="{6B867D10-0390-4668-BB56-7824DB562564}" type="pres">
      <dgm:prSet presAssocID="{FBB67531-AF2D-4F50-B5CB-F66DBEB64741}" presName="node" presStyleLbl="node1" presStyleIdx="3" presStyleCnt="8">
        <dgm:presLayoutVars>
          <dgm:bulletEnabled val="1"/>
        </dgm:presLayoutVars>
      </dgm:prSet>
      <dgm:spPr/>
    </dgm:pt>
    <dgm:pt modelId="{38E121EF-A7CC-4548-9C7D-5DE6EA5B092C}" type="pres">
      <dgm:prSet presAssocID="{45D0F291-9281-4393-B74A-2D02062F5D22}" presName="sibTrans" presStyleCnt="0"/>
      <dgm:spPr/>
    </dgm:pt>
    <dgm:pt modelId="{CC0349F4-814D-496A-9423-5CA52C30BAB9}" type="pres">
      <dgm:prSet presAssocID="{F36AFABE-16E0-4503-ABA0-CD3821EC1F95}" presName="node" presStyleLbl="node1" presStyleIdx="4" presStyleCnt="8">
        <dgm:presLayoutVars>
          <dgm:bulletEnabled val="1"/>
        </dgm:presLayoutVars>
      </dgm:prSet>
      <dgm:spPr/>
    </dgm:pt>
    <dgm:pt modelId="{C132637D-8420-4684-BFE7-868CDD252236}" type="pres">
      <dgm:prSet presAssocID="{ECCA15F7-AFD4-4E27-AF6C-C23675C0B73B}" presName="sibTrans" presStyleCnt="0"/>
      <dgm:spPr/>
    </dgm:pt>
    <dgm:pt modelId="{BC9FB377-5438-4AD8-92E3-32FB412C860A}" type="pres">
      <dgm:prSet presAssocID="{2CA6DE9C-76A6-4B2C-B81D-F56E2EB1F434}" presName="node" presStyleLbl="node1" presStyleIdx="5" presStyleCnt="8" custLinFactNeighborX="0" custLinFactNeighborY="-2378">
        <dgm:presLayoutVars>
          <dgm:bulletEnabled val="1"/>
        </dgm:presLayoutVars>
      </dgm:prSet>
      <dgm:spPr/>
    </dgm:pt>
    <dgm:pt modelId="{BFC1525E-5E86-4A7B-930D-377361E70349}" type="pres">
      <dgm:prSet presAssocID="{3A6524F8-A5AC-4BD7-95B8-1E1520A2844B}" presName="sibTrans" presStyleCnt="0"/>
      <dgm:spPr/>
    </dgm:pt>
    <dgm:pt modelId="{931F66E3-4D6B-408D-9EA6-32442F243FAA}" type="pres">
      <dgm:prSet presAssocID="{1BE51F5E-C0DB-4875-900A-9AAA8A356C8B}" presName="node" presStyleLbl="node1" presStyleIdx="6" presStyleCnt="8" custLinFactNeighborX="415" custLinFactNeighborY="-10717">
        <dgm:presLayoutVars>
          <dgm:bulletEnabled val="1"/>
        </dgm:presLayoutVars>
      </dgm:prSet>
      <dgm:spPr/>
    </dgm:pt>
    <dgm:pt modelId="{25077024-49AA-4BBB-BBD4-45A918AA1525}" type="pres">
      <dgm:prSet presAssocID="{CD1E9A47-D4DF-4124-B947-352C6F316694}" presName="sibTrans" presStyleCnt="0"/>
      <dgm:spPr/>
    </dgm:pt>
    <dgm:pt modelId="{E0543A7D-CA28-4F65-96E8-764E805E946B}" type="pres">
      <dgm:prSet presAssocID="{27C85C74-6437-4881-9B6A-867154A310B7}" presName="node" presStyleLbl="node1" presStyleIdx="7" presStyleCnt="8" custLinFactNeighborX="-614" custLinFactNeighborY="-11709">
        <dgm:presLayoutVars>
          <dgm:bulletEnabled val="1"/>
        </dgm:presLayoutVars>
      </dgm:prSet>
      <dgm:spPr/>
    </dgm:pt>
  </dgm:ptLst>
  <dgm:cxnLst>
    <dgm:cxn modelId="{3BDA7E14-4B8C-4D24-91AE-1AF26749D37E}" srcId="{2B90017B-3144-4E73-ADD8-8C0DA689EC47}" destId="{27C85C74-6437-4881-9B6A-867154A310B7}" srcOrd="7" destOrd="0" parTransId="{0D7DA9C6-81F6-4225-9FF9-806629A34600}" sibTransId="{5180A05E-8212-452D-80AA-82EA1EAB304E}"/>
    <dgm:cxn modelId="{E6AC6F2A-3352-4819-8346-6466BCD5F177}" type="presOf" srcId="{27C85C74-6437-4881-9B6A-867154A310B7}" destId="{E0543A7D-CA28-4F65-96E8-764E805E946B}" srcOrd="0" destOrd="0" presId="urn:microsoft.com/office/officeart/2005/8/layout/default"/>
    <dgm:cxn modelId="{E776CF39-A9FF-47BC-9F2B-60D1F741F24D}" type="presOf" srcId="{FBB67531-AF2D-4F50-B5CB-F66DBEB64741}" destId="{6B867D10-0390-4668-BB56-7824DB562564}" srcOrd="0" destOrd="0" presId="urn:microsoft.com/office/officeart/2005/8/layout/default"/>
    <dgm:cxn modelId="{BDCCF05D-1ADF-459E-8174-693DA0949293}" srcId="{2B90017B-3144-4E73-ADD8-8C0DA689EC47}" destId="{FBB67531-AF2D-4F50-B5CB-F66DBEB64741}" srcOrd="3" destOrd="0" parTransId="{A3C0A015-6E49-44B6-8B35-D1A01BC4D096}" sibTransId="{45D0F291-9281-4393-B74A-2D02062F5D22}"/>
    <dgm:cxn modelId="{C27C6071-D3E7-4E13-8E87-4101D5F80E00}" type="presOf" srcId="{A9D6BCA2-7591-453F-8080-5FA0AD11677F}" destId="{C1EE12EF-7AB9-4304-AA1A-2A711F6B4780}" srcOrd="0" destOrd="0" presId="urn:microsoft.com/office/officeart/2005/8/layout/default"/>
    <dgm:cxn modelId="{345F3474-88FE-48EE-A3A5-88292E893B71}" srcId="{2B90017B-3144-4E73-ADD8-8C0DA689EC47}" destId="{A9D6BCA2-7591-453F-8080-5FA0AD11677F}" srcOrd="0" destOrd="0" parTransId="{61330CCE-4A48-4757-AEA6-BF68D0CE2B4D}" sibTransId="{D4C4BC47-77BB-44C4-AF6E-C31578FC91FC}"/>
    <dgm:cxn modelId="{67FE83A2-E5EB-4254-96ED-3694CF891F81}" type="presOf" srcId="{5D42A117-59D8-43B5-B917-440E25574A76}" destId="{EBB86E8F-DCFB-48B5-92C4-E68C563D08B8}" srcOrd="0" destOrd="0" presId="urn:microsoft.com/office/officeart/2005/8/layout/default"/>
    <dgm:cxn modelId="{913F7DA9-E63F-4830-AB60-E3283221CFF4}" type="presOf" srcId="{2B90017B-3144-4E73-ADD8-8C0DA689EC47}" destId="{9182A248-C02E-40F2-B226-828F8E94D637}" srcOrd="0" destOrd="0" presId="urn:microsoft.com/office/officeart/2005/8/layout/default"/>
    <dgm:cxn modelId="{3D836EAC-C34A-401C-BAD1-823580EF279B}" srcId="{2B90017B-3144-4E73-ADD8-8C0DA689EC47}" destId="{5D42A117-59D8-43B5-B917-440E25574A76}" srcOrd="1" destOrd="0" parTransId="{82912363-BD04-40EE-8E20-8CC7A633692C}" sibTransId="{8089BCD4-366E-4939-8BE7-674BB3580271}"/>
    <dgm:cxn modelId="{ED3087BD-81A0-4CEF-81AB-E4E990C172E1}" srcId="{2B90017B-3144-4E73-ADD8-8C0DA689EC47}" destId="{F36AFABE-16E0-4503-ABA0-CD3821EC1F95}" srcOrd="4" destOrd="0" parTransId="{39E7CE32-056D-492E-82E1-2C4599AB3955}" sibTransId="{ECCA15F7-AFD4-4E27-AF6C-C23675C0B73B}"/>
    <dgm:cxn modelId="{00BD44C9-BFB2-405E-AFFF-7BD1FA950233}" srcId="{2B90017B-3144-4E73-ADD8-8C0DA689EC47}" destId="{2CA6DE9C-76A6-4B2C-B81D-F56E2EB1F434}" srcOrd="5" destOrd="0" parTransId="{A22CFC7E-4F37-4013-8B62-2BAC3DA1DCDA}" sibTransId="{3A6524F8-A5AC-4BD7-95B8-1E1520A2844B}"/>
    <dgm:cxn modelId="{46C4AFD9-6D86-43AE-A132-FC60433F4152}" type="presOf" srcId="{F36AFABE-16E0-4503-ABA0-CD3821EC1F95}" destId="{CC0349F4-814D-496A-9423-5CA52C30BAB9}" srcOrd="0" destOrd="0" presId="urn:microsoft.com/office/officeart/2005/8/layout/default"/>
    <dgm:cxn modelId="{8483FFE2-C802-477A-8E01-91C01488AEAC}" type="presOf" srcId="{2CA6DE9C-76A6-4B2C-B81D-F56E2EB1F434}" destId="{BC9FB377-5438-4AD8-92E3-32FB412C860A}" srcOrd="0" destOrd="0" presId="urn:microsoft.com/office/officeart/2005/8/layout/default"/>
    <dgm:cxn modelId="{6BB1B1E3-80B7-4118-8766-A2F69B4AF2E0}" type="presOf" srcId="{08E65A14-4E4C-4908-BC3D-65F0FA5BC408}" destId="{9D7AC5FF-CBA1-400F-BCAF-635EF2FB03C2}" srcOrd="0" destOrd="0" presId="urn:microsoft.com/office/officeart/2005/8/layout/default"/>
    <dgm:cxn modelId="{3E6199E6-5659-43B1-8F65-92E4A2D9155B}" type="presOf" srcId="{1BE51F5E-C0DB-4875-900A-9AAA8A356C8B}" destId="{931F66E3-4D6B-408D-9EA6-32442F243FAA}" srcOrd="0" destOrd="0" presId="urn:microsoft.com/office/officeart/2005/8/layout/default"/>
    <dgm:cxn modelId="{DC5E61FB-788C-40B4-BD1C-BE4736CB7988}" srcId="{2B90017B-3144-4E73-ADD8-8C0DA689EC47}" destId="{1BE51F5E-C0DB-4875-900A-9AAA8A356C8B}" srcOrd="6" destOrd="0" parTransId="{2FCF53BB-9CAE-426F-AB2F-FD652722B325}" sibTransId="{CD1E9A47-D4DF-4124-B947-352C6F316694}"/>
    <dgm:cxn modelId="{EA74B3FD-21A4-4B40-9592-96EFD2F7BD72}" srcId="{2B90017B-3144-4E73-ADD8-8C0DA689EC47}" destId="{08E65A14-4E4C-4908-BC3D-65F0FA5BC408}" srcOrd="2" destOrd="0" parTransId="{97C5BD34-9C6B-4654-B165-137DDDA6E50A}" sibTransId="{B49FC50F-F186-49A4-86F3-062597C76446}"/>
    <dgm:cxn modelId="{490A41FA-4404-4E6E-909E-6785927C12AF}" type="presParOf" srcId="{9182A248-C02E-40F2-B226-828F8E94D637}" destId="{C1EE12EF-7AB9-4304-AA1A-2A711F6B4780}" srcOrd="0" destOrd="0" presId="urn:microsoft.com/office/officeart/2005/8/layout/default"/>
    <dgm:cxn modelId="{ED954E54-322D-48C1-8A8A-3DA86BEF8E09}" type="presParOf" srcId="{9182A248-C02E-40F2-B226-828F8E94D637}" destId="{3091E757-AC38-40CC-8A9A-9E6EF0737032}" srcOrd="1" destOrd="0" presId="urn:microsoft.com/office/officeart/2005/8/layout/default"/>
    <dgm:cxn modelId="{437F67AD-E140-46DA-8FC7-81F74D0AC48E}" type="presParOf" srcId="{9182A248-C02E-40F2-B226-828F8E94D637}" destId="{EBB86E8F-DCFB-48B5-92C4-E68C563D08B8}" srcOrd="2" destOrd="0" presId="urn:microsoft.com/office/officeart/2005/8/layout/default"/>
    <dgm:cxn modelId="{C7D3DA16-0817-4DB0-875D-63E845AD32A0}" type="presParOf" srcId="{9182A248-C02E-40F2-B226-828F8E94D637}" destId="{E873E3BF-CFBA-4210-9C78-DB613D6D73DD}" srcOrd="3" destOrd="0" presId="urn:microsoft.com/office/officeart/2005/8/layout/default"/>
    <dgm:cxn modelId="{865EAE0F-982E-4593-AE56-1CAA18B45B95}" type="presParOf" srcId="{9182A248-C02E-40F2-B226-828F8E94D637}" destId="{9D7AC5FF-CBA1-400F-BCAF-635EF2FB03C2}" srcOrd="4" destOrd="0" presId="urn:microsoft.com/office/officeart/2005/8/layout/default"/>
    <dgm:cxn modelId="{421A0D8A-A481-4AA5-BA80-F2967E4E8D85}" type="presParOf" srcId="{9182A248-C02E-40F2-B226-828F8E94D637}" destId="{2AE23EAC-A5EE-447C-A900-314CBE54F128}" srcOrd="5" destOrd="0" presId="urn:microsoft.com/office/officeart/2005/8/layout/default"/>
    <dgm:cxn modelId="{1D1D67DC-2944-46F2-8180-38425C29414D}" type="presParOf" srcId="{9182A248-C02E-40F2-B226-828F8E94D637}" destId="{6B867D10-0390-4668-BB56-7824DB562564}" srcOrd="6" destOrd="0" presId="urn:microsoft.com/office/officeart/2005/8/layout/default"/>
    <dgm:cxn modelId="{F2D22F34-F110-4301-B244-95877557C2F6}" type="presParOf" srcId="{9182A248-C02E-40F2-B226-828F8E94D637}" destId="{38E121EF-A7CC-4548-9C7D-5DE6EA5B092C}" srcOrd="7" destOrd="0" presId="urn:microsoft.com/office/officeart/2005/8/layout/default"/>
    <dgm:cxn modelId="{B6A7A97E-CBA2-4942-9A26-0926669B0DA9}" type="presParOf" srcId="{9182A248-C02E-40F2-B226-828F8E94D637}" destId="{CC0349F4-814D-496A-9423-5CA52C30BAB9}" srcOrd="8" destOrd="0" presId="urn:microsoft.com/office/officeart/2005/8/layout/default"/>
    <dgm:cxn modelId="{81FFD9C0-9EDC-4CA4-9C94-70ECA8378980}" type="presParOf" srcId="{9182A248-C02E-40F2-B226-828F8E94D637}" destId="{C132637D-8420-4684-BFE7-868CDD252236}" srcOrd="9" destOrd="0" presId="urn:microsoft.com/office/officeart/2005/8/layout/default"/>
    <dgm:cxn modelId="{B226A6CE-2EAB-4377-B39F-AA2933409E23}" type="presParOf" srcId="{9182A248-C02E-40F2-B226-828F8E94D637}" destId="{BC9FB377-5438-4AD8-92E3-32FB412C860A}" srcOrd="10" destOrd="0" presId="urn:microsoft.com/office/officeart/2005/8/layout/default"/>
    <dgm:cxn modelId="{CB4C6487-B2E0-4058-A694-14D8B3B60FA5}" type="presParOf" srcId="{9182A248-C02E-40F2-B226-828F8E94D637}" destId="{BFC1525E-5E86-4A7B-930D-377361E70349}" srcOrd="11" destOrd="0" presId="urn:microsoft.com/office/officeart/2005/8/layout/default"/>
    <dgm:cxn modelId="{D33868EC-CC04-4A9B-B87E-8119E1358D21}" type="presParOf" srcId="{9182A248-C02E-40F2-B226-828F8E94D637}" destId="{931F66E3-4D6B-408D-9EA6-32442F243FAA}" srcOrd="12" destOrd="0" presId="urn:microsoft.com/office/officeart/2005/8/layout/default"/>
    <dgm:cxn modelId="{A53641B7-B8D8-4625-88A0-6F359442B638}" type="presParOf" srcId="{9182A248-C02E-40F2-B226-828F8E94D637}" destId="{25077024-49AA-4BBB-BBD4-45A918AA1525}" srcOrd="13" destOrd="0" presId="urn:microsoft.com/office/officeart/2005/8/layout/default"/>
    <dgm:cxn modelId="{06E3144A-7DC8-48E1-AE2B-77E62E30D8BD}" type="presParOf" srcId="{9182A248-C02E-40F2-B226-828F8E94D637}" destId="{E0543A7D-CA28-4F65-96E8-764E805E946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79B8A3-3717-4344-BF6A-1160D1B4BA2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TW" altLang="en-US"/>
        </a:p>
      </dgm:t>
    </dgm:pt>
    <dgm:pt modelId="{9F5F8E48-CE1C-490B-8A8D-15005EC32C59}">
      <dgm:prSet phldrT="[文字]"/>
      <dgm:spPr/>
      <dgm:t>
        <a:bodyPr/>
        <a:lstStyle/>
        <a:p>
          <a:r>
            <a:rPr lang="zh-TW" altLang="en-US" dirty="0"/>
            <a:t>規劃學分</a:t>
          </a:r>
        </a:p>
      </dgm:t>
    </dgm:pt>
    <dgm:pt modelId="{C27F4ADD-CFD4-4EB0-940A-8A77085EAF5C}" type="parTrans" cxnId="{412ACA54-A7C7-4007-86C7-610831B6E7DC}">
      <dgm:prSet/>
      <dgm:spPr/>
      <dgm:t>
        <a:bodyPr/>
        <a:lstStyle/>
        <a:p>
          <a:endParaRPr lang="zh-TW" altLang="en-US"/>
        </a:p>
      </dgm:t>
    </dgm:pt>
    <dgm:pt modelId="{C22C8AEF-84F4-4869-93BB-2C11178BC32B}" type="sibTrans" cxnId="{412ACA54-A7C7-4007-86C7-610831B6E7DC}">
      <dgm:prSet/>
      <dgm:spPr/>
      <dgm:t>
        <a:bodyPr/>
        <a:lstStyle/>
        <a:p>
          <a:endParaRPr lang="zh-TW" altLang="en-US"/>
        </a:p>
      </dgm:t>
    </dgm:pt>
    <dgm:pt modelId="{249F9D14-208E-429A-A899-180F99D4F0ED}">
      <dgm:prSet phldrT="[文字]"/>
      <dgm:spPr/>
      <dgm:t>
        <a:bodyPr/>
        <a:lstStyle/>
        <a:p>
          <a:pPr algn="l"/>
          <a:r>
            <a:rPr lang="zh-TW" altLang="en-US" dirty="0"/>
            <a:t> 如因特殊情況，經系務會議核可者，可於當學期超</a:t>
          </a:r>
          <a:r>
            <a:rPr lang="en-US" altLang="zh-TW" dirty="0"/>
            <a:t>/</a:t>
          </a:r>
          <a:r>
            <a:rPr lang="zh-TW" altLang="en-US" dirty="0"/>
            <a:t>減修學分</a:t>
          </a:r>
        </a:p>
      </dgm:t>
    </dgm:pt>
    <dgm:pt modelId="{6A52F513-7EB1-41C2-A326-97D2B4BB3143}" type="parTrans" cxnId="{A32238FC-7C2C-471A-8D90-421BB57B1B38}">
      <dgm:prSet/>
      <dgm:spPr/>
      <dgm:t>
        <a:bodyPr/>
        <a:lstStyle/>
        <a:p>
          <a:endParaRPr lang="zh-TW" altLang="en-US"/>
        </a:p>
      </dgm:t>
    </dgm:pt>
    <dgm:pt modelId="{E48737C9-A915-4A59-A85E-3ECD00755AE0}" type="sibTrans" cxnId="{A32238FC-7C2C-471A-8D90-421BB57B1B38}">
      <dgm:prSet/>
      <dgm:spPr/>
      <dgm:t>
        <a:bodyPr/>
        <a:lstStyle/>
        <a:p>
          <a:endParaRPr lang="zh-TW" altLang="en-US"/>
        </a:p>
      </dgm:t>
    </dgm:pt>
    <dgm:pt modelId="{43DF37FE-9B56-4023-8875-C56F493BFCAB}">
      <dgm:prSet phldrT="[文字]"/>
      <dgm:spPr/>
      <dgm:t>
        <a:bodyPr/>
        <a:lstStyle/>
        <a:p>
          <a:r>
            <a:rPr lang="zh-TW" altLang="en-US" dirty="0"/>
            <a:t>跨域學習</a:t>
          </a:r>
        </a:p>
      </dgm:t>
    </dgm:pt>
    <dgm:pt modelId="{69B57C04-2FAA-4292-965A-37046C43C679}" type="parTrans" cxnId="{C6F92360-2C93-4854-89E3-F9738471C8A6}">
      <dgm:prSet/>
      <dgm:spPr/>
      <dgm:t>
        <a:bodyPr/>
        <a:lstStyle/>
        <a:p>
          <a:endParaRPr lang="zh-TW" altLang="en-US"/>
        </a:p>
      </dgm:t>
    </dgm:pt>
    <dgm:pt modelId="{C468B89B-8629-4033-BAA8-1AA1E41231D8}" type="sibTrans" cxnId="{C6F92360-2C93-4854-89E3-F9738471C8A6}">
      <dgm:prSet/>
      <dgm:spPr/>
      <dgm:t>
        <a:bodyPr/>
        <a:lstStyle/>
        <a:p>
          <a:endParaRPr lang="zh-TW" altLang="en-US"/>
        </a:p>
      </dgm:t>
    </dgm:pt>
    <dgm:pt modelId="{E9F5358E-3ADE-46F2-B889-3FD7D76CA3CA}">
      <dgm:prSet phldrT="[文字]"/>
      <dgm:spPr/>
      <dgm:t>
        <a:bodyPr/>
        <a:lstStyle/>
        <a:p>
          <a:r>
            <a:rPr lang="zh-TW" altLang="en-US" dirty="0"/>
            <a:t>輔系</a:t>
          </a:r>
        </a:p>
      </dgm:t>
    </dgm:pt>
    <dgm:pt modelId="{2722EC1E-8BB3-400A-A455-041DAF200B60}" type="parTrans" cxnId="{BC7618F5-81C0-4F8D-A6A0-F6B11B9905F9}">
      <dgm:prSet/>
      <dgm:spPr/>
      <dgm:t>
        <a:bodyPr/>
        <a:lstStyle/>
        <a:p>
          <a:endParaRPr lang="zh-TW" altLang="en-US"/>
        </a:p>
      </dgm:t>
    </dgm:pt>
    <dgm:pt modelId="{8112A056-51AE-4B4C-8415-7AC61F0D4196}" type="sibTrans" cxnId="{BC7618F5-81C0-4F8D-A6A0-F6B11B9905F9}">
      <dgm:prSet/>
      <dgm:spPr/>
      <dgm:t>
        <a:bodyPr/>
        <a:lstStyle/>
        <a:p>
          <a:endParaRPr lang="zh-TW" altLang="en-US"/>
        </a:p>
      </dgm:t>
    </dgm:pt>
    <dgm:pt modelId="{7FE33925-7FC5-417D-90DF-0D5B6534E66D}">
      <dgm:prSet phldrT="[文字]"/>
      <dgm:spPr/>
      <dgm:t>
        <a:bodyPr/>
        <a:lstStyle/>
        <a:p>
          <a:r>
            <a:rPr lang="zh-TW" altLang="en-US" dirty="0"/>
            <a:t>雙主修</a:t>
          </a:r>
        </a:p>
      </dgm:t>
    </dgm:pt>
    <dgm:pt modelId="{7C1118C4-022F-48AD-A010-8FA27703BB4F}" type="parTrans" cxnId="{C96E3417-9991-401D-87EF-0729339FDA1C}">
      <dgm:prSet/>
      <dgm:spPr/>
      <dgm:t>
        <a:bodyPr/>
        <a:lstStyle/>
        <a:p>
          <a:endParaRPr lang="zh-TW" altLang="en-US"/>
        </a:p>
      </dgm:t>
    </dgm:pt>
    <dgm:pt modelId="{42829791-14E8-4DD2-93BB-D154F5E109D9}" type="sibTrans" cxnId="{C96E3417-9991-401D-87EF-0729339FDA1C}">
      <dgm:prSet/>
      <dgm:spPr/>
      <dgm:t>
        <a:bodyPr/>
        <a:lstStyle/>
        <a:p>
          <a:endParaRPr lang="zh-TW" altLang="en-US"/>
        </a:p>
      </dgm:t>
    </dgm:pt>
    <dgm:pt modelId="{F78F65A9-492A-4BD5-8F66-E05C511DEFEF}">
      <dgm:prSet phldrT="[文字]"/>
      <dgm:spPr/>
      <dgm:t>
        <a:bodyPr/>
        <a:lstStyle/>
        <a:p>
          <a:r>
            <a:rPr lang="zh-TW" altLang="en-US" dirty="0"/>
            <a:t>預研生</a:t>
          </a:r>
        </a:p>
      </dgm:t>
    </dgm:pt>
    <dgm:pt modelId="{50E795F4-9B3B-4749-B016-FAF413C7A70E}" type="parTrans" cxnId="{9C3772EC-6780-4769-B8A2-4B986AADDFA8}">
      <dgm:prSet/>
      <dgm:spPr/>
      <dgm:t>
        <a:bodyPr/>
        <a:lstStyle/>
        <a:p>
          <a:endParaRPr lang="zh-TW" altLang="en-US"/>
        </a:p>
      </dgm:t>
    </dgm:pt>
    <dgm:pt modelId="{A3494FEB-51FD-47DE-B0C8-07562BA30089}" type="sibTrans" cxnId="{9C3772EC-6780-4769-B8A2-4B986AADDFA8}">
      <dgm:prSet/>
      <dgm:spPr/>
      <dgm:t>
        <a:bodyPr/>
        <a:lstStyle/>
        <a:p>
          <a:endParaRPr lang="zh-TW" altLang="en-US"/>
        </a:p>
      </dgm:t>
    </dgm:pt>
    <dgm:pt modelId="{CDA35D64-81E6-495C-97B1-E2612F14AB29}">
      <dgm:prSet phldrT="[文字]"/>
      <dgm:spPr/>
      <dgm:t>
        <a:bodyPr/>
        <a:lstStyle/>
        <a:p>
          <a:r>
            <a:rPr lang="zh-TW" altLang="en-US" dirty="0"/>
            <a:t>大學部學生得於第六學期起依照教務處期程申請預先修讀碩士班課程</a:t>
          </a:r>
        </a:p>
      </dgm:t>
    </dgm:pt>
    <dgm:pt modelId="{F915805B-4EAF-4C70-822A-9D59DFB9CD58}" type="parTrans" cxnId="{56DC459F-13C0-4FE3-B7AB-A4EC75146254}">
      <dgm:prSet/>
      <dgm:spPr/>
      <dgm:t>
        <a:bodyPr/>
        <a:lstStyle/>
        <a:p>
          <a:endParaRPr lang="zh-TW" altLang="en-US"/>
        </a:p>
      </dgm:t>
    </dgm:pt>
    <dgm:pt modelId="{76C45089-3AF6-4497-A29D-7DF92130C906}" type="sibTrans" cxnId="{56DC459F-13C0-4FE3-B7AB-A4EC75146254}">
      <dgm:prSet/>
      <dgm:spPr/>
      <dgm:t>
        <a:bodyPr/>
        <a:lstStyle/>
        <a:p>
          <a:endParaRPr lang="zh-TW" altLang="en-US"/>
        </a:p>
      </dgm:t>
    </dgm:pt>
    <dgm:pt modelId="{C21E1B36-0173-4B47-958E-9C02453214EE}">
      <dgm:prSet phldrT="[文字]"/>
      <dgm:spPr/>
      <dgm:t>
        <a:bodyPr/>
        <a:lstStyle/>
        <a:p>
          <a:r>
            <a:rPr lang="zh-TW" altLang="en-US" dirty="0"/>
            <a:t>學分學程</a:t>
          </a:r>
        </a:p>
      </dgm:t>
    </dgm:pt>
    <dgm:pt modelId="{3C886E0F-1F5C-4B98-A4D8-DA42695710E0}" type="parTrans" cxnId="{9C4E79E7-6EE1-4F3E-B568-69D8F607F842}">
      <dgm:prSet/>
      <dgm:spPr/>
      <dgm:t>
        <a:bodyPr/>
        <a:lstStyle/>
        <a:p>
          <a:endParaRPr lang="zh-TW" altLang="en-US"/>
        </a:p>
      </dgm:t>
    </dgm:pt>
    <dgm:pt modelId="{B8E9AC84-10EC-40E8-A2DF-FCABF299A7A8}" type="sibTrans" cxnId="{9C4E79E7-6EE1-4F3E-B568-69D8F607F842}">
      <dgm:prSet/>
      <dgm:spPr/>
      <dgm:t>
        <a:bodyPr/>
        <a:lstStyle/>
        <a:p>
          <a:endParaRPr lang="zh-TW" altLang="en-US"/>
        </a:p>
      </dgm:t>
    </dgm:pt>
    <dgm:pt modelId="{933DA3C7-5AC8-4DDF-8A15-34F521E0DD6F}">
      <dgm:prSet phldrT="[文字]"/>
      <dgm:spPr/>
      <dgm:t>
        <a:bodyPr/>
        <a:lstStyle/>
        <a:p>
          <a:r>
            <a:rPr lang="zh-TW" altLang="en-US" dirty="0"/>
            <a:t>國防服役</a:t>
          </a:r>
        </a:p>
      </dgm:t>
    </dgm:pt>
    <dgm:pt modelId="{D4EFCEB3-AF61-4BA3-A985-5714C648CE7D}" type="parTrans" cxnId="{C476D6DF-CEAC-452C-BC22-0C90451CFC3E}">
      <dgm:prSet/>
      <dgm:spPr/>
      <dgm:t>
        <a:bodyPr/>
        <a:lstStyle/>
        <a:p>
          <a:endParaRPr lang="zh-TW" altLang="en-US"/>
        </a:p>
      </dgm:t>
    </dgm:pt>
    <dgm:pt modelId="{E768724C-9CF2-47C1-99D0-BE276F493A43}" type="sibTrans" cxnId="{C476D6DF-CEAC-452C-BC22-0C90451CFC3E}">
      <dgm:prSet/>
      <dgm:spPr/>
      <dgm:t>
        <a:bodyPr/>
        <a:lstStyle/>
        <a:p>
          <a:endParaRPr lang="zh-TW" altLang="en-US"/>
        </a:p>
      </dgm:t>
    </dgm:pt>
    <dgm:pt modelId="{A3223FE6-AA21-4C10-8F0B-28736863F993}">
      <dgm:prSet phldrT="[文字]"/>
      <dgm:spPr/>
      <dgm:t>
        <a:bodyPr/>
        <a:lstStyle/>
        <a:p>
          <a:r>
            <a:rPr lang="zh-TW" altLang="en-US" dirty="0"/>
            <a:t>符合申請條件且有意願之學生可依教務處期程申請</a:t>
          </a:r>
        </a:p>
      </dgm:t>
    </dgm:pt>
    <dgm:pt modelId="{90F3DDEC-2CDC-4E1C-9E39-995C300DF38A}" type="parTrans" cxnId="{65DA3E1E-F010-47CB-BB09-CFB4D834FD71}">
      <dgm:prSet/>
      <dgm:spPr/>
      <dgm:t>
        <a:bodyPr/>
        <a:lstStyle/>
        <a:p>
          <a:endParaRPr lang="zh-TW" altLang="en-US"/>
        </a:p>
      </dgm:t>
    </dgm:pt>
    <dgm:pt modelId="{70FD3943-9906-42EE-B54E-18194602E011}" type="sibTrans" cxnId="{65DA3E1E-F010-47CB-BB09-CFB4D834FD71}">
      <dgm:prSet/>
      <dgm:spPr/>
      <dgm:t>
        <a:bodyPr/>
        <a:lstStyle/>
        <a:p>
          <a:endParaRPr lang="zh-TW" altLang="en-US"/>
        </a:p>
      </dgm:t>
    </dgm:pt>
    <dgm:pt modelId="{61720A31-6557-447D-BCE0-0BCB63CB0B6F}" type="pres">
      <dgm:prSet presAssocID="{E179B8A3-3717-4344-BF6A-1160D1B4BA2C}" presName="theList" presStyleCnt="0">
        <dgm:presLayoutVars>
          <dgm:dir/>
          <dgm:animLvl val="lvl"/>
          <dgm:resizeHandles val="exact"/>
        </dgm:presLayoutVars>
      </dgm:prSet>
      <dgm:spPr/>
    </dgm:pt>
    <dgm:pt modelId="{BD076CB8-2ED4-4B56-B459-F1D4A6F647F9}" type="pres">
      <dgm:prSet presAssocID="{9F5F8E48-CE1C-490B-8A8D-15005EC32C59}" presName="compNode" presStyleCnt="0"/>
      <dgm:spPr/>
    </dgm:pt>
    <dgm:pt modelId="{B5BE4F97-07BC-409C-8845-95FC21A1E921}" type="pres">
      <dgm:prSet presAssocID="{9F5F8E48-CE1C-490B-8A8D-15005EC32C59}" presName="aNode" presStyleLbl="bgShp" presStyleIdx="0" presStyleCnt="4"/>
      <dgm:spPr/>
    </dgm:pt>
    <dgm:pt modelId="{F279ED0F-79D8-4C5B-B04D-CE9E168EABB9}" type="pres">
      <dgm:prSet presAssocID="{9F5F8E48-CE1C-490B-8A8D-15005EC32C59}" presName="textNode" presStyleLbl="bgShp" presStyleIdx="0" presStyleCnt="4"/>
      <dgm:spPr/>
    </dgm:pt>
    <dgm:pt modelId="{07D8987D-FC01-460A-8407-DA95B679FE54}" type="pres">
      <dgm:prSet presAssocID="{9F5F8E48-CE1C-490B-8A8D-15005EC32C59}" presName="compChildNode" presStyleCnt="0"/>
      <dgm:spPr/>
    </dgm:pt>
    <dgm:pt modelId="{348F57D0-E5AF-4BC8-BD08-001C0C7E55A2}" type="pres">
      <dgm:prSet presAssocID="{9F5F8E48-CE1C-490B-8A8D-15005EC32C59}" presName="theInnerList" presStyleCnt="0"/>
      <dgm:spPr/>
    </dgm:pt>
    <dgm:pt modelId="{8B53A145-C71A-4E6F-A65F-77391E780688}" type="pres">
      <dgm:prSet presAssocID="{249F9D14-208E-429A-A899-180F99D4F0ED}" presName="childNode" presStyleLbl="node1" presStyleIdx="0" presStyleCnt="6">
        <dgm:presLayoutVars>
          <dgm:bulletEnabled val="1"/>
        </dgm:presLayoutVars>
      </dgm:prSet>
      <dgm:spPr/>
    </dgm:pt>
    <dgm:pt modelId="{0E9212E4-6493-4DAD-9AE3-43D3060ED60D}" type="pres">
      <dgm:prSet presAssocID="{9F5F8E48-CE1C-490B-8A8D-15005EC32C59}" presName="aSpace" presStyleCnt="0"/>
      <dgm:spPr/>
    </dgm:pt>
    <dgm:pt modelId="{9509056B-4E18-4D3B-8743-DC1C97F7B78B}" type="pres">
      <dgm:prSet presAssocID="{43DF37FE-9B56-4023-8875-C56F493BFCAB}" presName="compNode" presStyleCnt="0"/>
      <dgm:spPr/>
    </dgm:pt>
    <dgm:pt modelId="{02F8D87B-B47A-4DC4-AA46-1A6F1C59B516}" type="pres">
      <dgm:prSet presAssocID="{43DF37FE-9B56-4023-8875-C56F493BFCAB}" presName="aNode" presStyleLbl="bgShp" presStyleIdx="1" presStyleCnt="4"/>
      <dgm:spPr/>
    </dgm:pt>
    <dgm:pt modelId="{F7F45C57-279B-4C74-86C1-6A8FD86C1FAE}" type="pres">
      <dgm:prSet presAssocID="{43DF37FE-9B56-4023-8875-C56F493BFCAB}" presName="textNode" presStyleLbl="bgShp" presStyleIdx="1" presStyleCnt="4"/>
      <dgm:spPr/>
    </dgm:pt>
    <dgm:pt modelId="{413A553C-75F8-4C99-9762-6F84D39C7EBD}" type="pres">
      <dgm:prSet presAssocID="{43DF37FE-9B56-4023-8875-C56F493BFCAB}" presName="compChildNode" presStyleCnt="0"/>
      <dgm:spPr/>
    </dgm:pt>
    <dgm:pt modelId="{3AAEF87C-A564-4BBC-B43F-3EC9E0EB6B0F}" type="pres">
      <dgm:prSet presAssocID="{43DF37FE-9B56-4023-8875-C56F493BFCAB}" presName="theInnerList" presStyleCnt="0"/>
      <dgm:spPr/>
    </dgm:pt>
    <dgm:pt modelId="{BFFAEB11-A3B6-48EA-B20C-921E795B1798}" type="pres">
      <dgm:prSet presAssocID="{E9F5358E-3ADE-46F2-B889-3FD7D76CA3CA}" presName="childNode" presStyleLbl="node1" presStyleIdx="1" presStyleCnt="6">
        <dgm:presLayoutVars>
          <dgm:bulletEnabled val="1"/>
        </dgm:presLayoutVars>
      </dgm:prSet>
      <dgm:spPr/>
    </dgm:pt>
    <dgm:pt modelId="{2D28C779-0839-45E1-AFFD-63218F7B2696}" type="pres">
      <dgm:prSet presAssocID="{E9F5358E-3ADE-46F2-B889-3FD7D76CA3CA}" presName="aSpace2" presStyleCnt="0"/>
      <dgm:spPr/>
    </dgm:pt>
    <dgm:pt modelId="{2F3A8EEA-52E3-44C4-BCFE-47F6A03FBC95}" type="pres">
      <dgm:prSet presAssocID="{7FE33925-7FC5-417D-90DF-0D5B6534E66D}" presName="childNode" presStyleLbl="node1" presStyleIdx="2" presStyleCnt="6">
        <dgm:presLayoutVars>
          <dgm:bulletEnabled val="1"/>
        </dgm:presLayoutVars>
      </dgm:prSet>
      <dgm:spPr/>
    </dgm:pt>
    <dgm:pt modelId="{7439968D-E1D8-4A0A-B047-081B792F647A}" type="pres">
      <dgm:prSet presAssocID="{7FE33925-7FC5-417D-90DF-0D5B6534E66D}" presName="aSpace2" presStyleCnt="0"/>
      <dgm:spPr/>
    </dgm:pt>
    <dgm:pt modelId="{D9BFAA35-A1E2-485F-A623-6DF99B842BA3}" type="pres">
      <dgm:prSet presAssocID="{C21E1B36-0173-4B47-958E-9C02453214EE}" presName="childNode" presStyleLbl="node1" presStyleIdx="3" presStyleCnt="6">
        <dgm:presLayoutVars>
          <dgm:bulletEnabled val="1"/>
        </dgm:presLayoutVars>
      </dgm:prSet>
      <dgm:spPr/>
    </dgm:pt>
    <dgm:pt modelId="{43361892-7AF6-45C7-9C4B-ADB85A056BA1}" type="pres">
      <dgm:prSet presAssocID="{43DF37FE-9B56-4023-8875-C56F493BFCAB}" presName="aSpace" presStyleCnt="0"/>
      <dgm:spPr/>
    </dgm:pt>
    <dgm:pt modelId="{A6C479F8-39F2-424E-956D-DD082251E2CE}" type="pres">
      <dgm:prSet presAssocID="{F78F65A9-492A-4BD5-8F66-E05C511DEFEF}" presName="compNode" presStyleCnt="0"/>
      <dgm:spPr/>
    </dgm:pt>
    <dgm:pt modelId="{5AF0C2D4-A05F-407C-A247-317E41F15C7B}" type="pres">
      <dgm:prSet presAssocID="{F78F65A9-492A-4BD5-8F66-E05C511DEFEF}" presName="aNode" presStyleLbl="bgShp" presStyleIdx="2" presStyleCnt="4"/>
      <dgm:spPr/>
    </dgm:pt>
    <dgm:pt modelId="{07145719-68DB-4354-92D8-E99EB6FD301C}" type="pres">
      <dgm:prSet presAssocID="{F78F65A9-492A-4BD5-8F66-E05C511DEFEF}" presName="textNode" presStyleLbl="bgShp" presStyleIdx="2" presStyleCnt="4"/>
      <dgm:spPr/>
    </dgm:pt>
    <dgm:pt modelId="{76ABE2AF-C159-4528-8524-8CBBB9894B6A}" type="pres">
      <dgm:prSet presAssocID="{F78F65A9-492A-4BD5-8F66-E05C511DEFEF}" presName="compChildNode" presStyleCnt="0"/>
      <dgm:spPr/>
    </dgm:pt>
    <dgm:pt modelId="{5D2F81FA-8B9E-44ED-BC37-9737218C6448}" type="pres">
      <dgm:prSet presAssocID="{F78F65A9-492A-4BD5-8F66-E05C511DEFEF}" presName="theInnerList" presStyleCnt="0"/>
      <dgm:spPr/>
    </dgm:pt>
    <dgm:pt modelId="{C02FA133-04C0-48DA-86D3-EACA4D5CB466}" type="pres">
      <dgm:prSet presAssocID="{CDA35D64-81E6-495C-97B1-E2612F14AB29}" presName="childNode" presStyleLbl="node1" presStyleIdx="4" presStyleCnt="6">
        <dgm:presLayoutVars>
          <dgm:bulletEnabled val="1"/>
        </dgm:presLayoutVars>
      </dgm:prSet>
      <dgm:spPr/>
    </dgm:pt>
    <dgm:pt modelId="{62E42C98-6229-42F7-944B-1A0F97530CE7}" type="pres">
      <dgm:prSet presAssocID="{F78F65A9-492A-4BD5-8F66-E05C511DEFEF}" presName="aSpace" presStyleCnt="0"/>
      <dgm:spPr/>
    </dgm:pt>
    <dgm:pt modelId="{B5CC3F3D-5758-4A38-B219-2D538D673DE6}" type="pres">
      <dgm:prSet presAssocID="{933DA3C7-5AC8-4DDF-8A15-34F521E0DD6F}" presName="compNode" presStyleCnt="0"/>
      <dgm:spPr/>
    </dgm:pt>
    <dgm:pt modelId="{133E7E89-7593-48BA-AAEB-3574ECE98252}" type="pres">
      <dgm:prSet presAssocID="{933DA3C7-5AC8-4DDF-8A15-34F521E0DD6F}" presName="aNode" presStyleLbl="bgShp" presStyleIdx="3" presStyleCnt="4"/>
      <dgm:spPr/>
    </dgm:pt>
    <dgm:pt modelId="{7D8AB47A-2C6B-45B0-B1FA-35C887996CB9}" type="pres">
      <dgm:prSet presAssocID="{933DA3C7-5AC8-4DDF-8A15-34F521E0DD6F}" presName="textNode" presStyleLbl="bgShp" presStyleIdx="3" presStyleCnt="4"/>
      <dgm:spPr/>
    </dgm:pt>
    <dgm:pt modelId="{78F329B8-1246-491A-9667-20BC10A56DCF}" type="pres">
      <dgm:prSet presAssocID="{933DA3C7-5AC8-4DDF-8A15-34F521E0DD6F}" presName="compChildNode" presStyleCnt="0"/>
      <dgm:spPr/>
    </dgm:pt>
    <dgm:pt modelId="{63793809-7B63-4C29-8806-AB0C95829696}" type="pres">
      <dgm:prSet presAssocID="{933DA3C7-5AC8-4DDF-8A15-34F521E0DD6F}" presName="theInnerList" presStyleCnt="0"/>
      <dgm:spPr/>
    </dgm:pt>
    <dgm:pt modelId="{C224733A-F665-4684-8F77-9E6A70E81060}" type="pres">
      <dgm:prSet presAssocID="{A3223FE6-AA21-4C10-8F0B-28736863F993}" presName="childNode" presStyleLbl="node1" presStyleIdx="5" presStyleCnt="6">
        <dgm:presLayoutVars>
          <dgm:bulletEnabled val="1"/>
        </dgm:presLayoutVars>
      </dgm:prSet>
      <dgm:spPr/>
    </dgm:pt>
  </dgm:ptLst>
  <dgm:cxnLst>
    <dgm:cxn modelId="{EB76180A-FFAD-4025-8E6D-5D8393273634}" type="presOf" srcId="{249F9D14-208E-429A-A899-180F99D4F0ED}" destId="{8B53A145-C71A-4E6F-A65F-77391E780688}" srcOrd="0" destOrd="0" presId="urn:microsoft.com/office/officeart/2005/8/layout/lProcess2"/>
    <dgm:cxn modelId="{C96E3417-9991-401D-87EF-0729339FDA1C}" srcId="{43DF37FE-9B56-4023-8875-C56F493BFCAB}" destId="{7FE33925-7FC5-417D-90DF-0D5B6534E66D}" srcOrd="1" destOrd="0" parTransId="{7C1118C4-022F-48AD-A010-8FA27703BB4F}" sibTransId="{42829791-14E8-4DD2-93BB-D154F5E109D9}"/>
    <dgm:cxn modelId="{65DA3E1E-F010-47CB-BB09-CFB4D834FD71}" srcId="{933DA3C7-5AC8-4DDF-8A15-34F521E0DD6F}" destId="{A3223FE6-AA21-4C10-8F0B-28736863F993}" srcOrd="0" destOrd="0" parTransId="{90F3DDEC-2CDC-4E1C-9E39-995C300DF38A}" sibTransId="{70FD3943-9906-42EE-B54E-18194602E011}"/>
    <dgm:cxn modelId="{32140A23-90A3-40E4-B378-80003256E83F}" type="presOf" srcId="{43DF37FE-9B56-4023-8875-C56F493BFCAB}" destId="{F7F45C57-279B-4C74-86C1-6A8FD86C1FAE}" srcOrd="1" destOrd="0" presId="urn:microsoft.com/office/officeart/2005/8/layout/lProcess2"/>
    <dgm:cxn modelId="{1DB91830-71B6-4E62-A818-61A2BF22BCD4}" type="presOf" srcId="{E179B8A3-3717-4344-BF6A-1160D1B4BA2C}" destId="{61720A31-6557-447D-BCE0-0BCB63CB0B6F}" srcOrd="0" destOrd="0" presId="urn:microsoft.com/office/officeart/2005/8/layout/lProcess2"/>
    <dgm:cxn modelId="{28E2A13A-E08C-4BD3-9773-98865B8B5AF7}" type="presOf" srcId="{F78F65A9-492A-4BD5-8F66-E05C511DEFEF}" destId="{07145719-68DB-4354-92D8-E99EB6FD301C}" srcOrd="1" destOrd="0" presId="urn:microsoft.com/office/officeart/2005/8/layout/lProcess2"/>
    <dgm:cxn modelId="{93D6195B-570E-4006-AC6C-F1ACBE9C8E31}" type="presOf" srcId="{E9F5358E-3ADE-46F2-B889-3FD7D76CA3CA}" destId="{BFFAEB11-A3B6-48EA-B20C-921E795B1798}" srcOrd="0" destOrd="0" presId="urn:microsoft.com/office/officeart/2005/8/layout/lProcess2"/>
    <dgm:cxn modelId="{C6F92360-2C93-4854-89E3-F9738471C8A6}" srcId="{E179B8A3-3717-4344-BF6A-1160D1B4BA2C}" destId="{43DF37FE-9B56-4023-8875-C56F493BFCAB}" srcOrd="1" destOrd="0" parTransId="{69B57C04-2FAA-4292-965A-37046C43C679}" sibTransId="{C468B89B-8629-4033-BAA8-1AA1E41231D8}"/>
    <dgm:cxn modelId="{506D1248-BC1E-4954-9332-9C731B0A34AB}" type="presOf" srcId="{43DF37FE-9B56-4023-8875-C56F493BFCAB}" destId="{02F8D87B-B47A-4DC4-AA46-1A6F1C59B516}" srcOrd="0" destOrd="0" presId="urn:microsoft.com/office/officeart/2005/8/layout/lProcess2"/>
    <dgm:cxn modelId="{8BF2C14D-3FE4-457A-9024-B85C205B083E}" type="presOf" srcId="{933DA3C7-5AC8-4DDF-8A15-34F521E0DD6F}" destId="{7D8AB47A-2C6B-45B0-B1FA-35C887996CB9}" srcOrd="1" destOrd="0" presId="urn:microsoft.com/office/officeart/2005/8/layout/lProcess2"/>
    <dgm:cxn modelId="{412ACA54-A7C7-4007-86C7-610831B6E7DC}" srcId="{E179B8A3-3717-4344-BF6A-1160D1B4BA2C}" destId="{9F5F8E48-CE1C-490B-8A8D-15005EC32C59}" srcOrd="0" destOrd="0" parTransId="{C27F4ADD-CFD4-4EB0-940A-8A77085EAF5C}" sibTransId="{C22C8AEF-84F4-4869-93BB-2C11178BC32B}"/>
    <dgm:cxn modelId="{6BFCF056-3ADF-4875-869F-6EFC1FD94724}" type="presOf" srcId="{9F5F8E48-CE1C-490B-8A8D-15005EC32C59}" destId="{B5BE4F97-07BC-409C-8845-95FC21A1E921}" srcOrd="0" destOrd="0" presId="urn:microsoft.com/office/officeart/2005/8/layout/lProcess2"/>
    <dgm:cxn modelId="{16296E59-92BE-4420-A083-08E08FBF367E}" type="presOf" srcId="{933DA3C7-5AC8-4DDF-8A15-34F521E0DD6F}" destId="{133E7E89-7593-48BA-AAEB-3574ECE98252}" srcOrd="0" destOrd="0" presId="urn:microsoft.com/office/officeart/2005/8/layout/lProcess2"/>
    <dgm:cxn modelId="{7B09C67C-B4D4-4958-88CF-52F55C2D64E6}" type="presOf" srcId="{CDA35D64-81E6-495C-97B1-E2612F14AB29}" destId="{C02FA133-04C0-48DA-86D3-EACA4D5CB466}" srcOrd="0" destOrd="0" presId="urn:microsoft.com/office/officeart/2005/8/layout/lProcess2"/>
    <dgm:cxn modelId="{2E08527F-97A0-45E0-AC75-88797BFBCCBE}" type="presOf" srcId="{A3223FE6-AA21-4C10-8F0B-28736863F993}" destId="{C224733A-F665-4684-8F77-9E6A70E81060}" srcOrd="0" destOrd="0" presId="urn:microsoft.com/office/officeart/2005/8/layout/lProcess2"/>
    <dgm:cxn modelId="{902F7193-280B-4DF4-8209-70EADF2963A6}" type="presOf" srcId="{C21E1B36-0173-4B47-958E-9C02453214EE}" destId="{D9BFAA35-A1E2-485F-A623-6DF99B842BA3}" srcOrd="0" destOrd="0" presId="urn:microsoft.com/office/officeart/2005/8/layout/lProcess2"/>
    <dgm:cxn modelId="{56DC459F-13C0-4FE3-B7AB-A4EC75146254}" srcId="{F78F65A9-492A-4BD5-8F66-E05C511DEFEF}" destId="{CDA35D64-81E6-495C-97B1-E2612F14AB29}" srcOrd="0" destOrd="0" parTransId="{F915805B-4EAF-4C70-822A-9D59DFB9CD58}" sibTransId="{76C45089-3AF6-4497-A29D-7DF92130C906}"/>
    <dgm:cxn modelId="{6B97CCDB-F491-47DA-9E8B-B991328F19E4}" type="presOf" srcId="{7FE33925-7FC5-417D-90DF-0D5B6534E66D}" destId="{2F3A8EEA-52E3-44C4-BCFE-47F6A03FBC95}" srcOrd="0" destOrd="0" presId="urn:microsoft.com/office/officeart/2005/8/layout/lProcess2"/>
    <dgm:cxn modelId="{237696DF-C8F3-4623-AB9D-9EFC0BAC9ED1}" type="presOf" srcId="{9F5F8E48-CE1C-490B-8A8D-15005EC32C59}" destId="{F279ED0F-79D8-4C5B-B04D-CE9E168EABB9}" srcOrd="1" destOrd="0" presId="urn:microsoft.com/office/officeart/2005/8/layout/lProcess2"/>
    <dgm:cxn modelId="{C476D6DF-CEAC-452C-BC22-0C90451CFC3E}" srcId="{E179B8A3-3717-4344-BF6A-1160D1B4BA2C}" destId="{933DA3C7-5AC8-4DDF-8A15-34F521E0DD6F}" srcOrd="3" destOrd="0" parTransId="{D4EFCEB3-AF61-4BA3-A985-5714C648CE7D}" sibTransId="{E768724C-9CF2-47C1-99D0-BE276F493A43}"/>
    <dgm:cxn modelId="{9C4E79E7-6EE1-4F3E-B568-69D8F607F842}" srcId="{43DF37FE-9B56-4023-8875-C56F493BFCAB}" destId="{C21E1B36-0173-4B47-958E-9C02453214EE}" srcOrd="2" destOrd="0" parTransId="{3C886E0F-1F5C-4B98-A4D8-DA42695710E0}" sibTransId="{B8E9AC84-10EC-40E8-A2DF-FCABF299A7A8}"/>
    <dgm:cxn modelId="{80B27CEA-A24D-49A8-9555-ACF762F6F6E3}" type="presOf" srcId="{F78F65A9-492A-4BD5-8F66-E05C511DEFEF}" destId="{5AF0C2D4-A05F-407C-A247-317E41F15C7B}" srcOrd="0" destOrd="0" presId="urn:microsoft.com/office/officeart/2005/8/layout/lProcess2"/>
    <dgm:cxn modelId="{9C3772EC-6780-4769-B8A2-4B986AADDFA8}" srcId="{E179B8A3-3717-4344-BF6A-1160D1B4BA2C}" destId="{F78F65A9-492A-4BD5-8F66-E05C511DEFEF}" srcOrd="2" destOrd="0" parTransId="{50E795F4-9B3B-4749-B016-FAF413C7A70E}" sibTransId="{A3494FEB-51FD-47DE-B0C8-07562BA30089}"/>
    <dgm:cxn modelId="{BC7618F5-81C0-4F8D-A6A0-F6B11B9905F9}" srcId="{43DF37FE-9B56-4023-8875-C56F493BFCAB}" destId="{E9F5358E-3ADE-46F2-B889-3FD7D76CA3CA}" srcOrd="0" destOrd="0" parTransId="{2722EC1E-8BB3-400A-A455-041DAF200B60}" sibTransId="{8112A056-51AE-4B4C-8415-7AC61F0D4196}"/>
    <dgm:cxn modelId="{A32238FC-7C2C-471A-8D90-421BB57B1B38}" srcId="{9F5F8E48-CE1C-490B-8A8D-15005EC32C59}" destId="{249F9D14-208E-429A-A899-180F99D4F0ED}" srcOrd="0" destOrd="0" parTransId="{6A52F513-7EB1-41C2-A326-97D2B4BB3143}" sibTransId="{E48737C9-A915-4A59-A85E-3ECD00755AE0}"/>
    <dgm:cxn modelId="{B967363E-6367-407A-B667-5109C89F5066}" type="presParOf" srcId="{61720A31-6557-447D-BCE0-0BCB63CB0B6F}" destId="{BD076CB8-2ED4-4B56-B459-F1D4A6F647F9}" srcOrd="0" destOrd="0" presId="urn:microsoft.com/office/officeart/2005/8/layout/lProcess2"/>
    <dgm:cxn modelId="{DF8EAA56-83F1-42DC-A5DF-DDBC6552B8AF}" type="presParOf" srcId="{BD076CB8-2ED4-4B56-B459-F1D4A6F647F9}" destId="{B5BE4F97-07BC-409C-8845-95FC21A1E921}" srcOrd="0" destOrd="0" presId="urn:microsoft.com/office/officeart/2005/8/layout/lProcess2"/>
    <dgm:cxn modelId="{70AA1D12-BB60-4C51-AD1C-8A94359E745F}" type="presParOf" srcId="{BD076CB8-2ED4-4B56-B459-F1D4A6F647F9}" destId="{F279ED0F-79D8-4C5B-B04D-CE9E168EABB9}" srcOrd="1" destOrd="0" presId="urn:microsoft.com/office/officeart/2005/8/layout/lProcess2"/>
    <dgm:cxn modelId="{03463AB9-1D50-42FF-9E48-40F9637EC6C0}" type="presParOf" srcId="{BD076CB8-2ED4-4B56-B459-F1D4A6F647F9}" destId="{07D8987D-FC01-460A-8407-DA95B679FE54}" srcOrd="2" destOrd="0" presId="urn:microsoft.com/office/officeart/2005/8/layout/lProcess2"/>
    <dgm:cxn modelId="{DF5CB45F-8AB2-4E45-ADA4-03FFCE63F718}" type="presParOf" srcId="{07D8987D-FC01-460A-8407-DA95B679FE54}" destId="{348F57D0-E5AF-4BC8-BD08-001C0C7E55A2}" srcOrd="0" destOrd="0" presId="urn:microsoft.com/office/officeart/2005/8/layout/lProcess2"/>
    <dgm:cxn modelId="{4A48A338-10B7-4C6E-B2F2-48AC7B990F5D}" type="presParOf" srcId="{348F57D0-E5AF-4BC8-BD08-001C0C7E55A2}" destId="{8B53A145-C71A-4E6F-A65F-77391E780688}" srcOrd="0" destOrd="0" presId="urn:microsoft.com/office/officeart/2005/8/layout/lProcess2"/>
    <dgm:cxn modelId="{8E6F11C6-9910-41B4-AC80-54E34D850AB5}" type="presParOf" srcId="{61720A31-6557-447D-BCE0-0BCB63CB0B6F}" destId="{0E9212E4-6493-4DAD-9AE3-43D3060ED60D}" srcOrd="1" destOrd="0" presId="urn:microsoft.com/office/officeart/2005/8/layout/lProcess2"/>
    <dgm:cxn modelId="{3503ADC1-14E2-4BAD-880C-00046F4BA703}" type="presParOf" srcId="{61720A31-6557-447D-BCE0-0BCB63CB0B6F}" destId="{9509056B-4E18-4D3B-8743-DC1C97F7B78B}" srcOrd="2" destOrd="0" presId="urn:microsoft.com/office/officeart/2005/8/layout/lProcess2"/>
    <dgm:cxn modelId="{FD99A055-1962-42C7-BA2B-5B06EED34D59}" type="presParOf" srcId="{9509056B-4E18-4D3B-8743-DC1C97F7B78B}" destId="{02F8D87B-B47A-4DC4-AA46-1A6F1C59B516}" srcOrd="0" destOrd="0" presId="urn:microsoft.com/office/officeart/2005/8/layout/lProcess2"/>
    <dgm:cxn modelId="{CD11594E-DBDA-4E47-AB17-29320D9F8304}" type="presParOf" srcId="{9509056B-4E18-4D3B-8743-DC1C97F7B78B}" destId="{F7F45C57-279B-4C74-86C1-6A8FD86C1FAE}" srcOrd="1" destOrd="0" presId="urn:microsoft.com/office/officeart/2005/8/layout/lProcess2"/>
    <dgm:cxn modelId="{61417D16-6737-4408-B18A-B00E80D4BD68}" type="presParOf" srcId="{9509056B-4E18-4D3B-8743-DC1C97F7B78B}" destId="{413A553C-75F8-4C99-9762-6F84D39C7EBD}" srcOrd="2" destOrd="0" presId="urn:microsoft.com/office/officeart/2005/8/layout/lProcess2"/>
    <dgm:cxn modelId="{44266D10-562D-461A-864B-EBDED2506A47}" type="presParOf" srcId="{413A553C-75F8-4C99-9762-6F84D39C7EBD}" destId="{3AAEF87C-A564-4BBC-B43F-3EC9E0EB6B0F}" srcOrd="0" destOrd="0" presId="urn:microsoft.com/office/officeart/2005/8/layout/lProcess2"/>
    <dgm:cxn modelId="{2388B1DC-D89A-48B6-83A0-769D138AD673}" type="presParOf" srcId="{3AAEF87C-A564-4BBC-B43F-3EC9E0EB6B0F}" destId="{BFFAEB11-A3B6-48EA-B20C-921E795B1798}" srcOrd="0" destOrd="0" presId="urn:microsoft.com/office/officeart/2005/8/layout/lProcess2"/>
    <dgm:cxn modelId="{9FE2C72F-CDE3-4EF0-B3D3-CBBE58BA0F27}" type="presParOf" srcId="{3AAEF87C-A564-4BBC-B43F-3EC9E0EB6B0F}" destId="{2D28C779-0839-45E1-AFFD-63218F7B2696}" srcOrd="1" destOrd="0" presId="urn:microsoft.com/office/officeart/2005/8/layout/lProcess2"/>
    <dgm:cxn modelId="{4BC47620-9626-4ECB-A762-39E880CFC412}" type="presParOf" srcId="{3AAEF87C-A564-4BBC-B43F-3EC9E0EB6B0F}" destId="{2F3A8EEA-52E3-44C4-BCFE-47F6A03FBC95}" srcOrd="2" destOrd="0" presId="urn:microsoft.com/office/officeart/2005/8/layout/lProcess2"/>
    <dgm:cxn modelId="{33DE5A86-5BF2-470B-A286-FAEDA3A310EC}" type="presParOf" srcId="{3AAEF87C-A564-4BBC-B43F-3EC9E0EB6B0F}" destId="{7439968D-E1D8-4A0A-B047-081B792F647A}" srcOrd="3" destOrd="0" presId="urn:microsoft.com/office/officeart/2005/8/layout/lProcess2"/>
    <dgm:cxn modelId="{D4AC9AB7-D057-46AF-AE2E-A1AC7AC4561F}" type="presParOf" srcId="{3AAEF87C-A564-4BBC-B43F-3EC9E0EB6B0F}" destId="{D9BFAA35-A1E2-485F-A623-6DF99B842BA3}" srcOrd="4" destOrd="0" presId="urn:microsoft.com/office/officeart/2005/8/layout/lProcess2"/>
    <dgm:cxn modelId="{0B38C72A-8CF2-4A30-84A8-0825A898ACC8}" type="presParOf" srcId="{61720A31-6557-447D-BCE0-0BCB63CB0B6F}" destId="{43361892-7AF6-45C7-9C4B-ADB85A056BA1}" srcOrd="3" destOrd="0" presId="urn:microsoft.com/office/officeart/2005/8/layout/lProcess2"/>
    <dgm:cxn modelId="{BE017B63-A60C-4682-88A0-4651D605BA16}" type="presParOf" srcId="{61720A31-6557-447D-BCE0-0BCB63CB0B6F}" destId="{A6C479F8-39F2-424E-956D-DD082251E2CE}" srcOrd="4" destOrd="0" presId="urn:microsoft.com/office/officeart/2005/8/layout/lProcess2"/>
    <dgm:cxn modelId="{E233B56F-A5A4-4C18-A772-238433734BFD}" type="presParOf" srcId="{A6C479F8-39F2-424E-956D-DD082251E2CE}" destId="{5AF0C2D4-A05F-407C-A247-317E41F15C7B}" srcOrd="0" destOrd="0" presId="urn:microsoft.com/office/officeart/2005/8/layout/lProcess2"/>
    <dgm:cxn modelId="{7288405B-1784-4E71-A0B0-79904D892BE7}" type="presParOf" srcId="{A6C479F8-39F2-424E-956D-DD082251E2CE}" destId="{07145719-68DB-4354-92D8-E99EB6FD301C}" srcOrd="1" destOrd="0" presId="urn:microsoft.com/office/officeart/2005/8/layout/lProcess2"/>
    <dgm:cxn modelId="{54834C6D-EDC2-4576-9F96-C8CC56C4B696}" type="presParOf" srcId="{A6C479F8-39F2-424E-956D-DD082251E2CE}" destId="{76ABE2AF-C159-4528-8524-8CBBB9894B6A}" srcOrd="2" destOrd="0" presId="urn:microsoft.com/office/officeart/2005/8/layout/lProcess2"/>
    <dgm:cxn modelId="{585976D1-1C28-4E09-BB68-BF81700B8E40}" type="presParOf" srcId="{76ABE2AF-C159-4528-8524-8CBBB9894B6A}" destId="{5D2F81FA-8B9E-44ED-BC37-9737218C6448}" srcOrd="0" destOrd="0" presId="urn:microsoft.com/office/officeart/2005/8/layout/lProcess2"/>
    <dgm:cxn modelId="{72EFA632-0FCB-4A6E-82B9-448E2987877C}" type="presParOf" srcId="{5D2F81FA-8B9E-44ED-BC37-9737218C6448}" destId="{C02FA133-04C0-48DA-86D3-EACA4D5CB466}" srcOrd="0" destOrd="0" presId="urn:microsoft.com/office/officeart/2005/8/layout/lProcess2"/>
    <dgm:cxn modelId="{422899C0-F6DD-4821-A1A7-E4C6601F008D}" type="presParOf" srcId="{61720A31-6557-447D-BCE0-0BCB63CB0B6F}" destId="{62E42C98-6229-42F7-944B-1A0F97530CE7}" srcOrd="5" destOrd="0" presId="urn:microsoft.com/office/officeart/2005/8/layout/lProcess2"/>
    <dgm:cxn modelId="{6D02A098-894B-42A7-89C6-5621927FB6C9}" type="presParOf" srcId="{61720A31-6557-447D-BCE0-0BCB63CB0B6F}" destId="{B5CC3F3D-5758-4A38-B219-2D538D673DE6}" srcOrd="6" destOrd="0" presId="urn:microsoft.com/office/officeart/2005/8/layout/lProcess2"/>
    <dgm:cxn modelId="{308814BF-E748-4302-A7FE-AD81E5752718}" type="presParOf" srcId="{B5CC3F3D-5758-4A38-B219-2D538D673DE6}" destId="{133E7E89-7593-48BA-AAEB-3574ECE98252}" srcOrd="0" destOrd="0" presId="urn:microsoft.com/office/officeart/2005/8/layout/lProcess2"/>
    <dgm:cxn modelId="{E2E22F9C-199C-416E-988A-92F2AF2DA77D}" type="presParOf" srcId="{B5CC3F3D-5758-4A38-B219-2D538D673DE6}" destId="{7D8AB47A-2C6B-45B0-B1FA-35C887996CB9}" srcOrd="1" destOrd="0" presId="urn:microsoft.com/office/officeart/2005/8/layout/lProcess2"/>
    <dgm:cxn modelId="{DB2480AA-46E5-48F9-8F0B-95011063DAF4}" type="presParOf" srcId="{B5CC3F3D-5758-4A38-B219-2D538D673DE6}" destId="{78F329B8-1246-491A-9667-20BC10A56DCF}" srcOrd="2" destOrd="0" presId="urn:microsoft.com/office/officeart/2005/8/layout/lProcess2"/>
    <dgm:cxn modelId="{845AEB4D-8EFD-4D5F-A75C-ECA939A5C584}" type="presParOf" srcId="{78F329B8-1246-491A-9667-20BC10A56DCF}" destId="{63793809-7B63-4C29-8806-AB0C95829696}" srcOrd="0" destOrd="0" presId="urn:microsoft.com/office/officeart/2005/8/layout/lProcess2"/>
    <dgm:cxn modelId="{388BDC79-5E41-426D-BD08-35501C9FD585}" type="presParOf" srcId="{63793809-7B63-4C29-8806-AB0C95829696}" destId="{C224733A-F665-4684-8F77-9E6A70E8106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E12EF-7AB9-4304-AA1A-2A711F6B4780}">
      <dsp:nvSpPr>
        <dsp:cNvPr id="0" name=""/>
        <dsp:cNvSpPr/>
      </dsp:nvSpPr>
      <dsp:spPr>
        <a:xfrm>
          <a:off x="847883" y="2877"/>
          <a:ext cx="2581572" cy="154894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mn-lt"/>
              <a:ea typeface="微軟正黑體" panose="020B0604030504040204" pitchFamily="34" charset="-120"/>
            </a:rPr>
            <a:t>學籍管理 </a:t>
          </a:r>
          <a:endParaRPr lang="en-US" altLang="zh-TW" sz="2800" b="1" kern="1200" dirty="0">
            <a:latin typeface="+mn-lt"/>
            <a:ea typeface="微軟正黑體" panose="020B0604030504040204" pitchFamily="34" charset="-120"/>
          </a:endParaRPr>
        </a:p>
      </dsp:txBody>
      <dsp:txXfrm>
        <a:off x="847883" y="2877"/>
        <a:ext cx="2581572" cy="1548943"/>
      </dsp:txXfrm>
    </dsp:sp>
    <dsp:sp modelId="{EBB86E8F-DCFB-48B5-92C4-E68C563D08B8}">
      <dsp:nvSpPr>
        <dsp:cNvPr id="0" name=""/>
        <dsp:cNvSpPr/>
      </dsp:nvSpPr>
      <dsp:spPr>
        <a:xfrm>
          <a:off x="3687613" y="2877"/>
          <a:ext cx="2581572" cy="154894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mn-lt"/>
              <a:ea typeface="微軟正黑體" panose="020B0604030504040204" pitchFamily="34" charset="-120"/>
            </a:rPr>
            <a:t>學業成績管理 </a:t>
          </a:r>
          <a:endParaRPr lang="en-US" altLang="zh-TW" sz="2800" b="1" kern="1200" dirty="0">
            <a:latin typeface="+mn-lt"/>
            <a:ea typeface="微軟正黑體" panose="020B0604030504040204" pitchFamily="34" charset="-120"/>
          </a:endParaRPr>
        </a:p>
      </dsp:txBody>
      <dsp:txXfrm>
        <a:off x="3687613" y="2877"/>
        <a:ext cx="2581572" cy="1548943"/>
      </dsp:txXfrm>
    </dsp:sp>
    <dsp:sp modelId="{9D7AC5FF-CBA1-400F-BCAF-635EF2FB03C2}">
      <dsp:nvSpPr>
        <dsp:cNvPr id="0" name=""/>
        <dsp:cNvSpPr/>
      </dsp:nvSpPr>
      <dsp:spPr>
        <a:xfrm>
          <a:off x="6527343" y="2877"/>
          <a:ext cx="2581572" cy="154894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mn-lt"/>
              <a:ea typeface="微軟正黑體" panose="020B0604030504040204" pitchFamily="34" charset="-120"/>
            </a:rPr>
            <a:t>輔系、雙主修、轉系申請</a:t>
          </a:r>
          <a:endParaRPr lang="zh-TW" altLang="en-US" sz="2400" kern="1200" dirty="0">
            <a:latin typeface="+mn-lt"/>
          </a:endParaRPr>
        </a:p>
      </dsp:txBody>
      <dsp:txXfrm>
        <a:off x="6527343" y="2877"/>
        <a:ext cx="2581572" cy="1548943"/>
      </dsp:txXfrm>
    </dsp:sp>
    <dsp:sp modelId="{CC0349F4-814D-496A-9423-5CA52C30BAB9}">
      <dsp:nvSpPr>
        <dsp:cNvPr id="0" name=""/>
        <dsp:cNvSpPr/>
      </dsp:nvSpPr>
      <dsp:spPr>
        <a:xfrm>
          <a:off x="847883" y="1809978"/>
          <a:ext cx="2581572" cy="154894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mn-lt"/>
              <a:ea typeface="微軟正黑體" panose="020B0604030504040204" pitchFamily="34" charset="-120"/>
            </a:rPr>
            <a:t>學分抵免申請</a:t>
          </a:r>
          <a:endParaRPr lang="zh-TW" altLang="en-US" sz="2000" kern="1200" dirty="0">
            <a:latin typeface="+mn-lt"/>
          </a:endParaRPr>
        </a:p>
      </dsp:txBody>
      <dsp:txXfrm>
        <a:off x="847883" y="1809978"/>
        <a:ext cx="2581572" cy="1548943"/>
      </dsp:txXfrm>
    </dsp:sp>
    <dsp:sp modelId="{BC9FB377-5438-4AD8-92E3-32FB412C860A}">
      <dsp:nvSpPr>
        <dsp:cNvPr id="0" name=""/>
        <dsp:cNvSpPr/>
      </dsp:nvSpPr>
      <dsp:spPr>
        <a:xfrm>
          <a:off x="3687613" y="1809978"/>
          <a:ext cx="2581572" cy="154894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mn-lt"/>
              <a:ea typeface="微軟正黑體" panose="020B0604030504040204" pitchFamily="34" charset="-120"/>
            </a:rPr>
            <a:t>休學</a:t>
          </a:r>
          <a:r>
            <a:rPr lang="en-US" altLang="zh-TW" sz="2800" b="1" kern="1200" dirty="0">
              <a:latin typeface="+mn-lt"/>
              <a:ea typeface="微軟正黑體" panose="020B0604030504040204" pitchFamily="34" charset="-120"/>
            </a:rPr>
            <a:t>/</a:t>
          </a:r>
          <a:r>
            <a:rPr lang="zh-TW" altLang="en-US" sz="2800" b="1" kern="1200" dirty="0">
              <a:latin typeface="+mn-lt"/>
              <a:ea typeface="微軟正黑體" panose="020B0604030504040204" pitchFamily="34" charset="-120"/>
            </a:rPr>
            <a:t>退學申請</a:t>
          </a:r>
          <a:endParaRPr lang="zh-TW" altLang="en-US" sz="2000" kern="1200" dirty="0">
            <a:latin typeface="+mn-lt"/>
          </a:endParaRPr>
        </a:p>
      </dsp:txBody>
      <dsp:txXfrm>
        <a:off x="3687613" y="1809978"/>
        <a:ext cx="2581572" cy="1548943"/>
      </dsp:txXfrm>
    </dsp:sp>
    <dsp:sp modelId="{931F66E3-4D6B-408D-9EA6-32442F243FAA}">
      <dsp:nvSpPr>
        <dsp:cNvPr id="0" name=""/>
        <dsp:cNvSpPr/>
      </dsp:nvSpPr>
      <dsp:spPr>
        <a:xfrm>
          <a:off x="6527343" y="1809978"/>
          <a:ext cx="2581572" cy="154894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mn-lt"/>
              <a:ea typeface="微軟正黑體" panose="020B0604030504040204" pitchFamily="34" charset="-120"/>
            </a:rPr>
            <a:t>學生證印製補發 </a:t>
          </a:r>
          <a:endParaRPr lang="en-US" altLang="zh-TW" sz="2400" b="1" kern="1200" dirty="0">
            <a:latin typeface="+mn-lt"/>
            <a:ea typeface="微軟正黑體" panose="020B0604030504040204" pitchFamily="34" charset="-120"/>
          </a:endParaRPr>
        </a:p>
      </dsp:txBody>
      <dsp:txXfrm>
        <a:off x="6527343" y="1809978"/>
        <a:ext cx="2581572" cy="1548943"/>
      </dsp:txXfrm>
    </dsp:sp>
    <dsp:sp modelId="{CDEED2B5-37F0-4555-8C5C-030444B39DC4}">
      <dsp:nvSpPr>
        <dsp:cNvPr id="0" name=""/>
        <dsp:cNvSpPr/>
      </dsp:nvSpPr>
      <dsp:spPr>
        <a:xfrm>
          <a:off x="2267748" y="3617079"/>
          <a:ext cx="2581572" cy="154894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mn-lt"/>
              <a:ea typeface="微軟正黑體" panose="020B0604030504040204" pitchFamily="34" charset="-120"/>
            </a:rPr>
            <a:t>成績單、在學證明等文件申請 </a:t>
          </a:r>
          <a:endParaRPr lang="zh-TW" altLang="en-US" sz="1800" kern="1200" dirty="0">
            <a:latin typeface="+mn-lt"/>
          </a:endParaRPr>
        </a:p>
      </dsp:txBody>
      <dsp:txXfrm>
        <a:off x="2267748" y="3617079"/>
        <a:ext cx="2581572" cy="1548943"/>
      </dsp:txXfrm>
    </dsp:sp>
    <dsp:sp modelId="{E0543A7D-CA28-4F65-96E8-764E805E946B}">
      <dsp:nvSpPr>
        <dsp:cNvPr id="0" name=""/>
        <dsp:cNvSpPr/>
      </dsp:nvSpPr>
      <dsp:spPr>
        <a:xfrm>
          <a:off x="5107478" y="3617079"/>
          <a:ext cx="2581572" cy="154894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mn-lt"/>
              <a:ea typeface="微軟正黑體" panose="020B0604030504040204" pitchFamily="34" charset="-120"/>
            </a:rPr>
            <a:t>畢業離校及</a:t>
          </a:r>
          <a:br>
            <a:rPr lang="en-US" altLang="zh-TW" sz="2800" b="1" kern="1200" dirty="0">
              <a:latin typeface="+mn-lt"/>
              <a:ea typeface="微軟正黑體" panose="020B0604030504040204" pitchFamily="34" charset="-120"/>
            </a:rPr>
          </a:br>
          <a:r>
            <a:rPr lang="zh-TW" altLang="en-US" sz="2800" b="1" kern="1200" dirty="0">
              <a:latin typeface="+mn-lt"/>
              <a:ea typeface="微軟正黑體" panose="020B0604030504040204" pitchFamily="34" charset="-120"/>
            </a:rPr>
            <a:t>學位授予</a:t>
          </a:r>
          <a:endParaRPr lang="zh-TW" altLang="en-US" sz="2000" kern="1200" dirty="0">
            <a:latin typeface="+mn-lt"/>
          </a:endParaRPr>
        </a:p>
      </dsp:txBody>
      <dsp:txXfrm>
        <a:off x="5107478" y="3617079"/>
        <a:ext cx="2581572" cy="1548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21011-B62B-4F51-9ABD-5AC0FCB36491}">
      <dsp:nvSpPr>
        <dsp:cNvPr id="0" name=""/>
        <dsp:cNvSpPr/>
      </dsp:nvSpPr>
      <dsp:spPr>
        <a:xfrm>
          <a:off x="0" y="1420944"/>
          <a:ext cx="8122976" cy="2797598"/>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433" tIns="687324" rIns="630433" bIns="128016" numCol="1" spcCol="1270" anchor="t" anchorCtr="0">
          <a:noAutofit/>
        </a:bodyPr>
        <a:lstStyle/>
        <a:p>
          <a:pPr marL="171450" lvl="1" indent="-171450" algn="l" defTabSz="800100">
            <a:lnSpc>
              <a:spcPct val="90000"/>
            </a:lnSpc>
            <a:spcBef>
              <a:spcPct val="0"/>
            </a:spcBef>
            <a:spcAft>
              <a:spcPct val="15000"/>
            </a:spcAft>
            <a:buChar char="•"/>
          </a:pPr>
          <a:r>
            <a:rPr lang="zh-TW" altLang="zh-TW" sz="1800" kern="1200" dirty="0">
              <a:latin typeface="Times New Roman" panose="02020603050405020304" pitchFamily="18" charset="0"/>
              <a:ea typeface="微軟正黑體" panose="020B0604030504040204" pitchFamily="34" charset="-120"/>
              <a:cs typeface="Times New Roman" panose="02020603050405020304" pitchFamily="18" charset="0"/>
            </a:rPr>
            <a:t>繳費單</a:t>
          </a:r>
          <a:r>
            <a:rPr lang="zh-HK" altLang="zh-TW" sz="1800" kern="1200" dirty="0">
              <a:latin typeface="Times New Roman" panose="02020603050405020304" pitchFamily="18" charset="0"/>
              <a:ea typeface="微軟正黑體" panose="020B0604030504040204" pitchFamily="34" charset="-120"/>
              <a:cs typeface="Times New Roman" panose="02020603050405020304" pitchFamily="18" charset="0"/>
            </a:rPr>
            <a:t>請至</a:t>
          </a:r>
          <a:r>
            <a:rPr lang="zh-TW" altLang="zh-TW" sz="1800" kern="1200" dirty="0">
              <a:latin typeface="Times New Roman" panose="02020603050405020304" pitchFamily="18" charset="0"/>
              <a:ea typeface="微軟正黑體" panose="020B0604030504040204" pitchFamily="34" charset="-120"/>
              <a:cs typeface="Times New Roman" panose="02020603050405020304" pitchFamily="18" charset="0"/>
            </a:rPr>
            <a:t>校務系統</a:t>
          </a:r>
          <a:r>
            <a:rPr lang="zh-HK" altLang="zh-TW" sz="1800" kern="1200" dirty="0">
              <a:latin typeface="Times New Roman" panose="02020603050405020304" pitchFamily="18" charset="0"/>
              <a:ea typeface="微軟正黑體" panose="020B0604030504040204" pitchFamily="34" charset="-120"/>
              <a:cs typeface="Times New Roman" panose="02020603050405020304" pitchFamily="18" charset="0"/>
            </a:rPr>
            <a:t>自行</a:t>
          </a:r>
          <a:r>
            <a:rPr lang="zh-TW" altLang="zh-TW" sz="1800" kern="1200" dirty="0">
              <a:latin typeface="Times New Roman" panose="02020603050405020304" pitchFamily="18" charset="0"/>
              <a:ea typeface="微軟正黑體" panose="020B0604030504040204" pitchFamily="34" charset="-120"/>
              <a:cs typeface="Times New Roman" panose="02020603050405020304" pitchFamily="18" charset="0"/>
            </a:rPr>
            <a:t>下載列印，並依限完成繳費</a:t>
          </a:r>
          <a:endParaRPr lang="zh-TW" altLang="en-US" sz="1800" kern="1200" dirty="0"/>
        </a:p>
        <a:p>
          <a:pPr marL="171450" lvl="1" indent="-171450" algn="l" defTabSz="800100">
            <a:lnSpc>
              <a:spcPct val="90000"/>
            </a:lnSpc>
            <a:spcBef>
              <a:spcPct val="0"/>
            </a:spcBef>
            <a:spcAft>
              <a:spcPct val="15000"/>
            </a:spcAft>
            <a:buChar char="•"/>
          </a:pPr>
          <a:r>
            <a:rPr lang="zh-TW" altLang="en-US" sz="1800" kern="1200" dirty="0">
              <a:latin typeface="Times New Roman" panose="02020603050405020304" pitchFamily="18" charset="0"/>
              <a:ea typeface="微軟正黑體" panose="020B0604030504040204" pitchFamily="34" charset="-120"/>
              <a:cs typeface="Times New Roman" panose="02020603050405020304" pitchFamily="18" charset="0"/>
            </a:rPr>
            <a:t>第一階段</a:t>
          </a:r>
          <a:r>
            <a:rPr lang="zh-TW" altLang="en-US" sz="1800" b="1"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學雜費</a:t>
          </a:r>
          <a:r>
            <a:rPr lang="zh-TW" altLang="en-US" sz="1800" kern="1200" dirty="0">
              <a:latin typeface="Times New Roman" panose="02020603050405020304" pitchFamily="18" charset="0"/>
              <a:ea typeface="微軟正黑體" panose="020B0604030504040204" pitchFamily="34" charset="-120"/>
              <a:cs typeface="Times New Roman" panose="02020603050405020304" pitchFamily="18" charset="0"/>
            </a:rPr>
            <a:t>列印繳費</a:t>
          </a:r>
          <a:r>
            <a:rPr lang="zh-TW" altLang="en-US" sz="1800" kern="12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至</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15</a:t>
          </a:r>
          <a:r>
            <a:rPr lang="zh-TW"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u="none" kern="1200" dirty="0">
            <a:solidFill>
              <a:srgbClr val="0000FF"/>
            </a:solidFill>
          </a:endParaRPr>
        </a:p>
        <a:p>
          <a:pPr marL="171450" lvl="1" indent="-171450" algn="l" defTabSz="800100">
            <a:lnSpc>
              <a:spcPct val="90000"/>
            </a:lnSpc>
            <a:spcBef>
              <a:spcPct val="0"/>
            </a:spcBef>
            <a:spcAft>
              <a:spcPct val="15000"/>
            </a:spcAft>
            <a:buChar char="•"/>
          </a:pPr>
          <a:r>
            <a:rPr lang="zh-TW" altLang="zh-TW" sz="1800" u="none" kern="1200" dirty="0">
              <a:latin typeface="Times New Roman" panose="02020603050405020304" pitchFamily="18" charset="0"/>
              <a:ea typeface="微軟正黑體" panose="020B0604030504040204" pitchFamily="34" charset="-120"/>
              <a:cs typeface="Times New Roman" panose="02020603050405020304" pitchFamily="18" charset="0"/>
            </a:rPr>
            <a:t>第二階段</a:t>
          </a:r>
          <a:r>
            <a:rPr lang="zh-TW"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學分費</a:t>
          </a:r>
          <a:r>
            <a:rPr lang="zh-TW" altLang="en-US" sz="1800" u="none" kern="1200" dirty="0">
              <a:latin typeface="Times New Roman" panose="02020603050405020304" pitchFamily="18" charset="0"/>
              <a:ea typeface="微軟正黑體" panose="020B0604030504040204" pitchFamily="34" charset="-120"/>
              <a:cs typeface="Times New Roman" panose="02020603050405020304" pitchFamily="18" charset="0"/>
            </a:rPr>
            <a:t>列印繳費</a:t>
          </a:r>
          <a:r>
            <a:rPr lang="zh-TW" altLang="en-US" sz="1800" u="none" kern="12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至</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21</a:t>
          </a:r>
          <a:r>
            <a:rPr lang="zh-TW"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1800" b="1" u="none"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a:t>
          </a:r>
        </a:p>
        <a:p>
          <a:pPr marL="171450" lvl="1" indent="-171450" algn="l" defTabSz="800100">
            <a:lnSpc>
              <a:spcPct val="90000"/>
            </a:lnSpc>
            <a:spcBef>
              <a:spcPct val="0"/>
            </a:spcBef>
            <a:spcAft>
              <a:spcPct val="15000"/>
            </a:spcAft>
            <a:buChar char="•"/>
          </a:pPr>
          <a:r>
            <a:rPr lang="zh-TW" sz="1800" b="0" kern="1200" dirty="0">
              <a:latin typeface="微軟正黑體" panose="020B0604030504040204" pitchFamily="34" charset="-120"/>
              <a:ea typeface="微軟正黑體" panose="020B0604030504040204" pitchFamily="34" charset="-120"/>
            </a:rPr>
            <a:t>依本校學則規定，</a:t>
          </a:r>
          <a:r>
            <a:rPr lang="zh-TW" sz="1800" b="1" kern="1200" dirty="0">
              <a:latin typeface="微軟正黑體" panose="020B0604030504040204" pitchFamily="34" charset="-120"/>
              <a:ea typeface="微軟正黑體" panose="020B0604030504040204" pitchFamily="34" charset="-120"/>
            </a:rPr>
            <a:t>學生應於期限內完成繳費註冊</a:t>
          </a:r>
          <a:r>
            <a:rPr lang="zh-TW" altLang="en-US" sz="1800" b="1" kern="1200" dirty="0">
              <a:latin typeface="微軟正黑體" panose="020B0604030504040204" pitchFamily="34" charset="-120"/>
              <a:ea typeface="微軟正黑體" panose="020B0604030504040204" pitchFamily="34" charset="-120"/>
            </a:rPr>
            <a:t>及選課事宜</a:t>
          </a:r>
          <a:r>
            <a:rPr lang="zh-TW" sz="1800" b="1" kern="1200" dirty="0">
              <a:latin typeface="微軟正黑體" panose="020B0604030504040204" pitchFamily="34" charset="-120"/>
              <a:ea typeface="微軟正黑體" panose="020B0604030504040204" pitchFamily="34" charset="-120"/>
            </a:rPr>
            <a:t>，逾期未註冊者，清查後依規應予退學</a:t>
          </a:r>
          <a:endParaRPr lang="en-US" altLang="zh-TW" sz="1800" b="1"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0" y="1420944"/>
        <a:ext cx="8122976" cy="2797598"/>
      </dsp:txXfrm>
    </dsp:sp>
    <dsp:sp modelId="{60D4383C-4798-4B2E-9C02-003E3881753A}">
      <dsp:nvSpPr>
        <dsp:cNvPr id="0" name=""/>
        <dsp:cNvSpPr/>
      </dsp:nvSpPr>
      <dsp:spPr>
        <a:xfrm>
          <a:off x="379773" y="1086579"/>
          <a:ext cx="5686083" cy="86795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20" tIns="0" rIns="214920" bIns="0" numCol="1" spcCol="1270" anchor="ctr" anchorCtr="0">
          <a:noAutofit/>
        </a:bodyPr>
        <a:lstStyle/>
        <a:p>
          <a:pPr marL="0" lvl="0" indent="0" algn="l" defTabSz="1066800">
            <a:lnSpc>
              <a:spcPct val="90000"/>
            </a:lnSpc>
            <a:spcBef>
              <a:spcPct val="0"/>
            </a:spcBef>
            <a:spcAft>
              <a:spcPct val="35000"/>
            </a:spcAft>
            <a:buFont typeface="Verdana"/>
            <a:buNone/>
          </a:pPr>
          <a:r>
            <a:rPr lang="zh-TW" altLang="en-US" sz="2400" b="1" kern="1200" dirty="0">
              <a:latin typeface="Times New Roman" panose="02020603050405020304" pitchFamily="18" charset="0"/>
              <a:ea typeface="微軟正黑體" panose="020B0604030504040204" pitchFamily="34" charset="-120"/>
              <a:cs typeface="Times New Roman" panose="02020603050405020304" pitchFamily="18" charset="0"/>
            </a:rPr>
            <a:t>註冊繳費</a:t>
          </a:r>
          <a:endParaRPr lang="zh-TW" altLang="en-US" sz="2400" b="1" kern="1200" dirty="0"/>
        </a:p>
      </dsp:txBody>
      <dsp:txXfrm>
        <a:off x="422143" y="1128949"/>
        <a:ext cx="5601343" cy="783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C979F-C088-4EA0-BCBE-B695B82527CC}">
      <dsp:nvSpPr>
        <dsp:cNvPr id="0" name=""/>
        <dsp:cNvSpPr/>
      </dsp:nvSpPr>
      <dsp:spPr>
        <a:xfrm>
          <a:off x="0" y="372636"/>
          <a:ext cx="8239125" cy="1354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9448" tIns="208280" rIns="639448"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線上申請路徑</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︰本校首頁</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常用連結</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校務系統</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登錄</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教務資訊登錄</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學生抵免申請</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系必選修</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含通識課程</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學分抵免</a:t>
          </a:r>
          <a:endPar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endParaRPr>
        </a:p>
        <a:p>
          <a:pPr marL="171450" lvl="1" indent="-171450" algn="l" defTabSz="711200">
            <a:lnSpc>
              <a:spcPct val="90000"/>
            </a:lnSpc>
            <a:spcBef>
              <a:spcPct val="0"/>
            </a:spcBef>
            <a:spcAft>
              <a:spcPct val="15000"/>
            </a:spcAft>
            <a:buChar char="•"/>
          </a:pP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辦理程序</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列印申請單，申請單經開課單位審核通過後送交教務處</a:t>
          </a:r>
        </a:p>
      </dsp:txBody>
      <dsp:txXfrm>
        <a:off x="0" y="372636"/>
        <a:ext cx="8239125" cy="1354500"/>
      </dsp:txXfrm>
    </dsp:sp>
    <dsp:sp modelId="{78D2602E-4328-4660-8111-C4CB1A40BA01}">
      <dsp:nvSpPr>
        <dsp:cNvPr id="0" name=""/>
        <dsp:cNvSpPr/>
      </dsp:nvSpPr>
      <dsp:spPr>
        <a:xfrm>
          <a:off x="411956" y="102376"/>
          <a:ext cx="5767387" cy="4632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994" tIns="0" rIns="217994" bIns="0" numCol="1" spcCol="1270" anchor="ctr" anchorCtr="0">
          <a:noAutofit/>
        </a:bodyPr>
        <a:lstStyle/>
        <a:p>
          <a:pPr marL="0" lvl="0" indent="0" algn="l" defTabSz="1066800">
            <a:lnSpc>
              <a:spcPct val="90000"/>
            </a:lnSpc>
            <a:spcBef>
              <a:spcPct val="0"/>
            </a:spcBef>
            <a:spcAft>
              <a:spcPct val="35000"/>
            </a:spcAft>
            <a:buFont typeface="Verdana"/>
            <a:buNone/>
          </a:pPr>
          <a:r>
            <a:rPr lang="zh-TW" altLang="en-US" sz="2400" b="1" kern="1200" dirty="0">
              <a:latin typeface="Times New Roman" panose="02020603050405020304" pitchFamily="18" charset="0"/>
              <a:ea typeface="微軟正黑體" panose="020B0604030504040204" pitchFamily="34" charset="-120"/>
              <a:cs typeface="Times New Roman" panose="02020603050405020304" pitchFamily="18" charset="0"/>
            </a:rPr>
            <a:t>學分抵免申請 </a:t>
          </a:r>
          <a:r>
            <a:rPr lang="en-US" altLang="zh-TW"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zh-TW"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zh-TW"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zh-TW"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至</a:t>
          </a:r>
          <a:r>
            <a:rPr lang="en-US" altLang="zh-TW"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zh-TW"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kern="1200" dirty="0"/>
        </a:p>
      </dsp:txBody>
      <dsp:txXfrm>
        <a:off x="434572" y="124992"/>
        <a:ext cx="5722155" cy="418066"/>
      </dsp:txXfrm>
    </dsp:sp>
    <dsp:sp modelId="{CBB8C541-38DE-4578-9506-960E62BD98C0}">
      <dsp:nvSpPr>
        <dsp:cNvPr id="0" name=""/>
        <dsp:cNvSpPr/>
      </dsp:nvSpPr>
      <dsp:spPr>
        <a:xfrm>
          <a:off x="0" y="2114366"/>
          <a:ext cx="8239125" cy="661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9448" tIns="208280" rIns="639448"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下學期開放輔雙轉申請</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60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114</a:t>
          </a:r>
          <a:r>
            <a:rPr lang="zh-TW" altLang="en-US" sz="160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60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60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60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160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日至</a:t>
          </a:r>
          <a:r>
            <a:rPr lang="en-US" altLang="zh-TW" sz="160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60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60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160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600" kern="1200" dirty="0"/>
        </a:p>
      </dsp:txBody>
      <dsp:txXfrm>
        <a:off x="0" y="2114366"/>
        <a:ext cx="8239125" cy="661500"/>
      </dsp:txXfrm>
    </dsp:sp>
    <dsp:sp modelId="{C0A6BF6A-E1C2-4CF4-9807-B68FE0AE6C22}">
      <dsp:nvSpPr>
        <dsp:cNvPr id="0" name=""/>
        <dsp:cNvSpPr/>
      </dsp:nvSpPr>
      <dsp:spPr>
        <a:xfrm>
          <a:off x="411956" y="1826575"/>
          <a:ext cx="5767387" cy="4353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994" tIns="0" rIns="217994" bIns="0" numCol="1" spcCol="1270" anchor="ctr" anchorCtr="0">
          <a:noAutofit/>
        </a:bodyPr>
        <a:lstStyle/>
        <a:p>
          <a:pPr marL="0" lvl="0" indent="0" algn="l" defTabSz="1066800">
            <a:lnSpc>
              <a:spcPct val="90000"/>
            </a:lnSpc>
            <a:spcBef>
              <a:spcPct val="0"/>
            </a:spcBef>
            <a:spcAft>
              <a:spcPct val="35000"/>
            </a:spcAft>
            <a:buFont typeface="Verdana"/>
            <a:buNone/>
          </a:pPr>
          <a:r>
            <a:rPr lang="zh-TW" altLang="en-US" sz="2400" b="1" kern="1200" dirty="0">
              <a:latin typeface="Times New Roman" panose="02020603050405020304" pitchFamily="18" charset="0"/>
              <a:ea typeface="微軟正黑體" panose="020B0604030504040204" pitchFamily="34" charset="-120"/>
              <a:cs typeface="Times New Roman" panose="02020603050405020304" pitchFamily="18" charset="0"/>
            </a:rPr>
            <a:t>輔系、雙主修、轉系申請 </a:t>
          </a:r>
          <a:r>
            <a:rPr lang="en-US" altLang="zh-TW" sz="18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kern="1200" dirty="0">
              <a:latin typeface="Times New Roman" panose="02020603050405020304" pitchFamily="18" charset="0"/>
              <a:ea typeface="微軟正黑體" panose="020B0604030504040204" pitchFamily="34" charset="-120"/>
              <a:cs typeface="Times New Roman" panose="02020603050405020304" pitchFamily="18" charset="0"/>
            </a:rPr>
            <a:t>當學期第</a:t>
          </a:r>
          <a:r>
            <a:rPr lang="en-US" altLang="zh-TW"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kern="1200" dirty="0">
              <a:latin typeface="Times New Roman" panose="02020603050405020304" pitchFamily="18" charset="0"/>
              <a:ea typeface="微軟正黑體" panose="020B0604030504040204" pitchFamily="34" charset="-120"/>
              <a:cs typeface="Times New Roman" panose="02020603050405020304" pitchFamily="18" charset="0"/>
            </a:rPr>
            <a:t>周</a:t>
          </a:r>
          <a:r>
            <a:rPr lang="en-US" altLang="zh-TW" sz="1800" kern="1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kern="1200" dirty="0"/>
        </a:p>
      </dsp:txBody>
      <dsp:txXfrm>
        <a:off x="433210" y="1847829"/>
        <a:ext cx="5724879" cy="392882"/>
      </dsp:txXfrm>
    </dsp:sp>
    <dsp:sp modelId="{4E4BA0F1-B4B6-4920-9FA4-3D890ADC0C84}">
      <dsp:nvSpPr>
        <dsp:cNvPr id="0" name=""/>
        <dsp:cNvSpPr/>
      </dsp:nvSpPr>
      <dsp:spPr>
        <a:xfrm>
          <a:off x="0" y="3109320"/>
          <a:ext cx="8239125" cy="1039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9448" tIns="208280" rIns="639448"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rPr>
            <a:t>表單下載路徑：教務處網站</a:t>
          </a:r>
          <a:r>
            <a:rPr lang="en-US" altLang="zh-TW"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rPr>
            <a:t>註冊組</a:t>
          </a:r>
          <a:r>
            <a:rPr lang="en-US" altLang="zh-TW"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rPr>
            <a:t>各類表單</a:t>
          </a:r>
          <a:r>
            <a:rPr lang="en-US" altLang="zh-TW"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rPr>
            <a:t>學籍相關</a:t>
          </a:r>
          <a:endParaRPr lang="en-US"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171450" lvl="1" indent="-171450" algn="l" defTabSz="711200">
            <a:lnSpc>
              <a:spcPct val="90000"/>
            </a:lnSpc>
            <a:spcBef>
              <a:spcPct val="0"/>
            </a:spcBef>
            <a:spcAft>
              <a:spcPct val="15000"/>
            </a:spcAft>
            <a:buChar char="•"/>
          </a:pPr>
          <a:r>
            <a:rPr lang="zh-TW" altLang="en-US"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rPr>
            <a:t>開學後申請將依本校學生退、休學退費標準表依比例退繳費</a:t>
          </a:r>
          <a:endParaRPr lang="en-US" sz="1600" kern="1200" dirty="0">
            <a:solidFill>
              <a:srgbClr val="000000">
                <a:hueOff val="0"/>
                <a:satOff val="0"/>
                <a:lumOff val="0"/>
                <a:alphaOff val="0"/>
              </a:srgbClr>
            </a:solidFill>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0" y="3109320"/>
        <a:ext cx="8239125" cy="1039500"/>
      </dsp:txXfrm>
    </dsp:sp>
    <dsp:sp modelId="{5C50D4B5-743F-4817-9C51-2177EA49AD7F}">
      <dsp:nvSpPr>
        <dsp:cNvPr id="0" name=""/>
        <dsp:cNvSpPr/>
      </dsp:nvSpPr>
      <dsp:spPr>
        <a:xfrm>
          <a:off x="411956" y="2829866"/>
          <a:ext cx="5767387" cy="4270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994" tIns="0" rIns="217994" bIns="0" numCol="1" spcCol="1270" anchor="ctr" anchorCtr="0">
          <a:noAutofit/>
        </a:bodyPr>
        <a:lstStyle/>
        <a:p>
          <a:pPr marL="0" lvl="0" indent="0" algn="l" defTabSz="1066800">
            <a:lnSpc>
              <a:spcPct val="90000"/>
            </a:lnSpc>
            <a:spcBef>
              <a:spcPct val="0"/>
            </a:spcBef>
            <a:spcAft>
              <a:spcPct val="35000"/>
            </a:spcAft>
            <a:buFont typeface="Verdana"/>
            <a:buNone/>
          </a:pPr>
          <a:r>
            <a:rPr lang="zh-TW" altLang="en-US" sz="2400" b="1" kern="1200" dirty="0">
              <a:latin typeface="Times New Roman" panose="02020603050405020304" pitchFamily="18" charset="0"/>
              <a:ea typeface="微軟正黑體" panose="020B0604030504040204" pitchFamily="34" charset="-120"/>
              <a:cs typeface="Times New Roman" panose="02020603050405020304" pitchFamily="18" charset="0"/>
            </a:rPr>
            <a:t>休退學申請  </a:t>
          </a:r>
          <a:r>
            <a:rPr lang="zh-TW" altLang="en-US"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截止日：</a:t>
          </a:r>
          <a:r>
            <a:rPr lang="en-US" altLang="en-US"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en-US"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en-US"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en-US"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18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sz="2400"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432803" y="2850713"/>
        <a:ext cx="5725693" cy="385360"/>
      </dsp:txXfrm>
    </dsp:sp>
    <dsp:sp modelId="{F81F9664-E428-4654-9316-F215B90B8762}">
      <dsp:nvSpPr>
        <dsp:cNvPr id="0" name=""/>
        <dsp:cNvSpPr/>
      </dsp:nvSpPr>
      <dsp:spPr>
        <a:xfrm>
          <a:off x="0" y="4523484"/>
          <a:ext cx="8239125" cy="138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9448" tIns="208280" rIns="639448" bIns="113792" numCol="1" spcCol="1270" anchor="t" anchorCtr="0">
          <a:noAutofit/>
        </a:bodyPr>
        <a:lstStyle/>
        <a:p>
          <a:pPr marL="171450" lvl="1" indent="-171450" algn="l" defTabSz="711200">
            <a:lnSpc>
              <a:spcPct val="90000"/>
            </a:lnSpc>
            <a:spcBef>
              <a:spcPct val="0"/>
            </a:spcBef>
            <a:spcAft>
              <a:spcPct val="15000"/>
            </a:spcAft>
            <a:buChar char="•"/>
          </a:pPr>
          <a:r>
            <a:rPr lang="zh-TW" sz="1600" kern="1200" dirty="0"/>
            <a:t>學生</a:t>
          </a:r>
          <a:r>
            <a:rPr lang="zh-TW" altLang="en-US" sz="1600" kern="1200" dirty="0"/>
            <a:t>有意</a:t>
          </a:r>
          <a:r>
            <a:rPr lang="zh-TW" sz="1600" kern="1200" dirty="0"/>
            <a:t>於就學期間同時完成服役及修畢學位（即就學服役</a:t>
          </a:r>
          <a:r>
            <a:rPr lang="en-US" sz="1600" kern="1200" dirty="0"/>
            <a:t>3+1</a:t>
          </a:r>
          <a:r>
            <a:rPr lang="zh-TW" sz="1600" kern="1200" dirty="0"/>
            <a:t>）</a:t>
          </a:r>
          <a:endParaRPr lang="en-US" sz="16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171450" lvl="1" indent="-171450" algn="l" defTabSz="711200">
            <a:lnSpc>
              <a:spcPct val="90000"/>
            </a:lnSpc>
            <a:spcBef>
              <a:spcPct val="0"/>
            </a:spcBef>
            <a:spcAft>
              <a:spcPct val="15000"/>
            </a:spcAft>
            <a:buChar char="•"/>
          </a:pPr>
          <a:r>
            <a:rPr lang="zh-TW" sz="1600" b="0" kern="1200" dirty="0"/>
            <a:t>申請時間：</a:t>
          </a:r>
          <a:r>
            <a:rPr lang="zh-TW" sz="1600" b="1" kern="1200" dirty="0"/>
            <a:t>每學期加退選截止日前</a:t>
          </a:r>
          <a:endParaRPr lang="en-US" sz="16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171450" lvl="1" indent="-171450" algn="l" defTabSz="711200">
            <a:lnSpc>
              <a:spcPct val="90000"/>
            </a:lnSpc>
            <a:spcBef>
              <a:spcPct val="0"/>
            </a:spcBef>
            <a:spcAft>
              <a:spcPct val="15000"/>
            </a:spcAft>
            <a:buFont typeface="Verdana"/>
            <a:buChar char="•"/>
          </a:pPr>
          <a:r>
            <a:rPr lang="zh-TW" altLang="en-US" sz="1600" kern="1200" dirty="0"/>
            <a:t>詳細作業流程及文件下載請參考教務處網站</a:t>
          </a:r>
          <a:r>
            <a:rPr lang="zh-TW" altLang="en-US" sz="1600" b="1" kern="1200" dirty="0"/>
            <a:t>「服役彈性修業專區」</a:t>
          </a:r>
          <a:endParaRPr lang="zh-TW" altLang="en-US" sz="1600" kern="1200" dirty="0"/>
        </a:p>
      </dsp:txBody>
      <dsp:txXfrm>
        <a:off x="0" y="4523484"/>
        <a:ext cx="8239125" cy="1386000"/>
      </dsp:txXfrm>
    </dsp:sp>
    <dsp:sp modelId="{FF6F2CD5-E6BA-4A7A-9EA5-D985A9A3363F}">
      <dsp:nvSpPr>
        <dsp:cNvPr id="0" name=""/>
        <dsp:cNvSpPr/>
      </dsp:nvSpPr>
      <dsp:spPr>
        <a:xfrm>
          <a:off x="411956" y="4202820"/>
          <a:ext cx="5733994" cy="4682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994" tIns="0" rIns="217994" bIns="0" numCol="1" spcCol="1270" anchor="ctr" anchorCtr="0">
          <a:noAutofit/>
        </a:bodyPr>
        <a:lstStyle/>
        <a:p>
          <a:pPr marL="0" lvl="0" indent="0" algn="l" defTabSz="1066800">
            <a:lnSpc>
              <a:spcPct val="90000"/>
            </a:lnSpc>
            <a:spcBef>
              <a:spcPct val="0"/>
            </a:spcBef>
            <a:spcAft>
              <a:spcPct val="35000"/>
            </a:spcAft>
            <a:buFont typeface="Verdana"/>
            <a:buNone/>
          </a:pPr>
          <a:r>
            <a:rPr lang="zh-TW" altLang="en-US" sz="2400" b="1" kern="1200" dirty="0">
              <a:effectLst/>
            </a:rPr>
            <a:t>學士班學生就學期間服役彈性修業申請</a:t>
          </a:r>
          <a:endParaRPr lang="en-US" sz="2400" b="1" kern="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434815" y="4225679"/>
        <a:ext cx="5688276" cy="422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C979F-C088-4EA0-BCBE-B695B82527CC}">
      <dsp:nvSpPr>
        <dsp:cNvPr id="0" name=""/>
        <dsp:cNvSpPr/>
      </dsp:nvSpPr>
      <dsp:spPr>
        <a:xfrm>
          <a:off x="0" y="335460"/>
          <a:ext cx="8226947" cy="1575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502" tIns="104140" rIns="638502"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數位版：</a:t>
          </a:r>
          <a:r>
            <a:rPr lang="zh-TW" altLang="zh-TW" sz="1600" b="1" kern="120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完成當學期註冊繳費</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即可於校務系統顯示數位版在學證明</a:t>
          </a:r>
          <a:b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kern="12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kern="1200" dirty="0">
              <a:latin typeface="Times New Roman" panose="02020603050405020304" pitchFamily="18" charset="0"/>
              <a:ea typeface="微軟正黑體" panose="020B0604030504040204" pitchFamily="34" charset="-120"/>
              <a:cs typeface="Times New Roman" panose="02020603050405020304" pitchFamily="18" charset="0"/>
            </a:rPr>
            <a:t>登入校務系統</a:t>
          </a:r>
          <a:r>
            <a:rPr lang="en-US" altLang="zh-TW" sz="14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400" kern="1200" dirty="0">
              <a:latin typeface="Times New Roman" panose="02020603050405020304" pitchFamily="18" charset="0"/>
              <a:ea typeface="微軟正黑體" panose="020B0604030504040204" pitchFamily="34" charset="-120"/>
              <a:cs typeface="Times New Roman" panose="02020603050405020304" pitchFamily="18" charset="0"/>
            </a:rPr>
            <a:t>查詢</a:t>
          </a:r>
          <a:r>
            <a:rPr lang="en-US" altLang="zh-TW" sz="14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400" kern="1200" dirty="0">
              <a:latin typeface="Times New Roman" panose="02020603050405020304" pitchFamily="18" charset="0"/>
              <a:ea typeface="微軟正黑體" panose="020B0604030504040204" pitchFamily="34" charset="-120"/>
              <a:cs typeface="Times New Roman" panose="02020603050405020304" pitchFamily="18" charset="0"/>
            </a:rPr>
            <a:t>教務資訊查詢</a:t>
          </a:r>
          <a:r>
            <a:rPr lang="en-US" altLang="zh-TW" sz="14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400" kern="1200" dirty="0">
              <a:latin typeface="Times New Roman" panose="02020603050405020304" pitchFamily="18" charset="0"/>
              <a:ea typeface="微軟正黑體" panose="020B0604030504040204" pitchFamily="34" charset="-120"/>
              <a:cs typeface="Times New Roman" panose="02020603050405020304" pitchFamily="18" charset="0"/>
            </a:rPr>
            <a:t>在學證明</a:t>
          </a:r>
          <a:r>
            <a:rPr lang="en-US" altLang="zh-TW" sz="1400" kern="12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kern="1200" dirty="0"/>
        </a:p>
        <a:p>
          <a:pPr marL="171450" lvl="1" indent="-171450" algn="l" defTabSz="711200">
            <a:lnSpc>
              <a:spcPct val="90000"/>
            </a:lnSpc>
            <a:spcBef>
              <a:spcPct val="0"/>
            </a:spcBef>
            <a:spcAft>
              <a:spcPct val="15000"/>
            </a:spcAft>
            <a:buChar char="•"/>
          </a:pP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免費版：教務處網站下載「中文在學證明書」，至教務處辦公室蓋戳章</a:t>
          </a:r>
        </a:p>
        <a:p>
          <a:pPr marL="171450" lvl="1" indent="-171450" algn="l" defTabSz="711200">
            <a:lnSpc>
              <a:spcPct val="90000"/>
            </a:lnSpc>
            <a:spcBef>
              <a:spcPct val="0"/>
            </a:spcBef>
            <a:spcAft>
              <a:spcPct val="15000"/>
            </a:spcAft>
            <a:buChar char="•"/>
          </a:pP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收費版：</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元</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份，於各區教務處辦公室或自動投幣機申請</a:t>
          </a:r>
        </a:p>
      </dsp:txBody>
      <dsp:txXfrm>
        <a:off x="0" y="335460"/>
        <a:ext cx="8226947" cy="1575000"/>
      </dsp:txXfrm>
    </dsp:sp>
    <dsp:sp modelId="{78D2602E-4328-4660-8111-C4CB1A40BA01}">
      <dsp:nvSpPr>
        <dsp:cNvPr id="0" name=""/>
        <dsp:cNvSpPr/>
      </dsp:nvSpPr>
      <dsp:spPr>
        <a:xfrm>
          <a:off x="411347" y="999"/>
          <a:ext cx="5758862" cy="40826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71" tIns="0" rIns="217671" bIns="0" numCol="1" spcCol="1270" anchor="ctr" anchorCtr="0">
          <a:noAutofit/>
        </a:bodyPr>
        <a:lstStyle/>
        <a:p>
          <a:pPr marL="0" lvl="0" indent="0" algn="l" defTabSz="1066800">
            <a:lnSpc>
              <a:spcPct val="90000"/>
            </a:lnSpc>
            <a:spcBef>
              <a:spcPct val="0"/>
            </a:spcBef>
            <a:spcAft>
              <a:spcPct val="35000"/>
            </a:spcAft>
            <a:buFont typeface="Verdana"/>
            <a:buNone/>
          </a:pPr>
          <a:r>
            <a:rPr lang="zh-TW" altLang="en-US" sz="2400" b="1" kern="1200" dirty="0">
              <a:latin typeface="Times New Roman" panose="02020603050405020304" pitchFamily="18" charset="0"/>
              <a:ea typeface="微軟正黑體" panose="020B0604030504040204" pitchFamily="34" charset="-120"/>
              <a:cs typeface="Times New Roman" panose="02020603050405020304" pitchFamily="18" charset="0"/>
            </a:rPr>
            <a:t>在學證明申請</a:t>
          </a:r>
          <a:r>
            <a:rPr lang="en-US" altLang="zh-TW" sz="2400" b="1"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kern="1200" dirty="0">
              <a:latin typeface="Times New Roman" panose="02020603050405020304" pitchFamily="18" charset="0"/>
              <a:ea typeface="微軟正黑體" panose="020B0604030504040204" pitchFamily="34" charset="-120"/>
              <a:cs typeface="Times New Roman" panose="02020603050405020304" pitchFamily="18" charset="0"/>
            </a:rPr>
            <a:t>學生證免蓋註冊章</a:t>
          </a:r>
          <a:r>
            <a:rPr lang="en-US" altLang="zh-TW" sz="2400" b="1" kern="1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kern="1200" dirty="0"/>
        </a:p>
      </dsp:txBody>
      <dsp:txXfrm>
        <a:off x="431277" y="20929"/>
        <a:ext cx="5719002" cy="368401"/>
      </dsp:txXfrm>
    </dsp:sp>
    <dsp:sp modelId="{A169DD0D-01C6-4F99-8124-417C0436CD40}">
      <dsp:nvSpPr>
        <dsp:cNvPr id="0" name=""/>
        <dsp:cNvSpPr/>
      </dsp:nvSpPr>
      <dsp:spPr>
        <a:xfrm>
          <a:off x="0" y="2326482"/>
          <a:ext cx="8226947" cy="1575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502" tIns="104140" rIns="638502"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線上申請路徑</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︰本校首頁</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常用連結</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校務系統</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登錄</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教務資訊登錄</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學生證線上掛失暨申請補發作業</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線上完成申請後，再至各校區教務處辦公室</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繳交製卡費用</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工本費</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210</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元</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，五個工作天即可領取</a:t>
          </a:r>
          <a:endParaRPr lang="zh-TW" altLang="en-US" sz="1600" kern="1200" dirty="0"/>
        </a:p>
      </dsp:txBody>
      <dsp:txXfrm>
        <a:off x="0" y="2326482"/>
        <a:ext cx="8226947" cy="1575000"/>
      </dsp:txXfrm>
    </dsp:sp>
    <dsp:sp modelId="{2CF43CF5-A6E5-4194-A263-68C37CF79117}">
      <dsp:nvSpPr>
        <dsp:cNvPr id="0" name=""/>
        <dsp:cNvSpPr/>
      </dsp:nvSpPr>
      <dsp:spPr>
        <a:xfrm>
          <a:off x="410945" y="1937460"/>
          <a:ext cx="5753239" cy="4628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71" tIns="0" rIns="217671" bIns="0" numCol="1" spcCol="1270" anchor="ctr" anchorCtr="0">
          <a:noAutofit/>
        </a:bodyPr>
        <a:lstStyle/>
        <a:p>
          <a:pPr marL="0" lvl="0" indent="0" algn="l" defTabSz="1066800">
            <a:lnSpc>
              <a:spcPct val="90000"/>
            </a:lnSpc>
            <a:spcBef>
              <a:spcPct val="0"/>
            </a:spcBef>
            <a:spcAft>
              <a:spcPct val="35000"/>
            </a:spcAft>
            <a:buFont typeface="Verdana"/>
            <a:buNone/>
          </a:pPr>
          <a:r>
            <a:rPr lang="zh-TW" altLang="en-US" sz="2400" b="1" kern="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學生證掛失補發申請</a:t>
          </a:r>
          <a:endParaRPr lang="zh-TW" altLang="en-US" sz="2400" kern="1200" dirty="0">
            <a:solidFill>
              <a:schemeClr val="bg1"/>
            </a:solidFill>
          </a:endParaRPr>
        </a:p>
      </dsp:txBody>
      <dsp:txXfrm>
        <a:off x="433538" y="1960053"/>
        <a:ext cx="5708053" cy="417635"/>
      </dsp:txXfrm>
    </dsp:sp>
    <dsp:sp modelId="{CBB8C541-38DE-4578-9506-960E62BD98C0}">
      <dsp:nvSpPr>
        <dsp:cNvPr id="0" name=""/>
        <dsp:cNvSpPr/>
      </dsp:nvSpPr>
      <dsp:spPr>
        <a:xfrm>
          <a:off x="0" y="4331054"/>
          <a:ext cx="8226947" cy="12285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502" tIns="104140" rIns="638502"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線上查詢路徑</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︰本校首頁</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常用連結</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校務系統</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查詢</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教務資訊</a:t>
          </a: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查詢</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學生歷年成績查詢</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於兩校區教務處辦公室或自動投幣機申請紙本成績單</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元</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dirty="0">
              <a:latin typeface="Times New Roman" panose="02020603050405020304" pitchFamily="18" charset="0"/>
              <a:ea typeface="微軟正黑體" panose="020B0604030504040204" pitchFamily="34" charset="-120"/>
              <a:cs typeface="Times New Roman" panose="02020603050405020304" pitchFamily="18" charset="0"/>
            </a:rPr>
            <a:t>份</a:t>
          </a:r>
          <a:r>
            <a:rPr lang="en-US" altLang="zh-TW" sz="1600" kern="1200" dirty="0">
              <a:latin typeface="Times New Roman" panose="02020603050405020304" pitchFamily="18" charset="0"/>
              <a:ea typeface="微軟正黑體" panose="020B0604030504040204" pitchFamily="34" charset="-120"/>
              <a:cs typeface="Times New Roman" panose="02020603050405020304" pitchFamily="18" charset="0"/>
            </a:rPr>
            <a:t>)</a:t>
          </a:r>
        </a:p>
      </dsp:txBody>
      <dsp:txXfrm>
        <a:off x="0" y="4331054"/>
        <a:ext cx="8226947" cy="1228500"/>
      </dsp:txXfrm>
    </dsp:sp>
    <dsp:sp modelId="{C0A6BF6A-E1C2-4CF4-9807-B68FE0AE6C22}">
      <dsp:nvSpPr>
        <dsp:cNvPr id="0" name=""/>
        <dsp:cNvSpPr/>
      </dsp:nvSpPr>
      <dsp:spPr>
        <a:xfrm>
          <a:off x="410945" y="3928482"/>
          <a:ext cx="5753239" cy="4753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71" tIns="0" rIns="217671" bIns="0" numCol="1" spcCol="1270" anchor="ctr" anchorCtr="0">
          <a:noAutofit/>
        </a:bodyPr>
        <a:lstStyle/>
        <a:p>
          <a:pPr marL="0" lvl="0" indent="0" algn="l" defTabSz="1066800">
            <a:lnSpc>
              <a:spcPct val="90000"/>
            </a:lnSpc>
            <a:spcBef>
              <a:spcPct val="0"/>
            </a:spcBef>
            <a:spcAft>
              <a:spcPct val="35000"/>
            </a:spcAft>
            <a:buFont typeface="Verdana"/>
            <a:buNone/>
          </a:pPr>
          <a:r>
            <a:rPr lang="zh-TW" altLang="en-US" sz="2400" b="1" kern="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線上成績查詢或成績單申請</a:t>
          </a:r>
          <a:endParaRPr lang="zh-TW" altLang="en-US" sz="2400" b="1" kern="1200" dirty="0">
            <a:solidFill>
              <a:schemeClr val="bg1"/>
            </a:solidFill>
          </a:endParaRPr>
        </a:p>
      </dsp:txBody>
      <dsp:txXfrm>
        <a:off x="434151" y="3951688"/>
        <a:ext cx="5706827" cy="428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21011-B62B-4F51-9ABD-5AC0FCB36491}">
      <dsp:nvSpPr>
        <dsp:cNvPr id="0" name=""/>
        <dsp:cNvSpPr/>
      </dsp:nvSpPr>
      <dsp:spPr>
        <a:xfrm>
          <a:off x="0" y="214382"/>
          <a:ext cx="8122976" cy="1767478"/>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433" tIns="312420" rIns="630433" bIns="128016"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a:t>缺課時數達該學期授課總時數三分之一</a:t>
          </a:r>
        </a:p>
        <a:p>
          <a:pPr marL="171450" lvl="1" indent="-171450" algn="l" defTabSz="800100">
            <a:lnSpc>
              <a:spcPct val="90000"/>
            </a:lnSpc>
            <a:spcBef>
              <a:spcPct val="0"/>
            </a:spcBef>
            <a:spcAft>
              <a:spcPct val="15000"/>
            </a:spcAft>
            <a:buChar char="•"/>
          </a:pPr>
          <a:r>
            <a:rPr lang="zh-TW" altLang="en-US" sz="1800" kern="1200" dirty="0"/>
            <a:t>於加退選截止日仍未依規定辦理選課或所選學分數低於各系規定</a:t>
          </a:r>
        </a:p>
        <a:p>
          <a:pPr marL="171450" lvl="1" indent="-171450" algn="l" defTabSz="800100">
            <a:lnSpc>
              <a:spcPct val="90000"/>
            </a:lnSpc>
            <a:spcBef>
              <a:spcPct val="0"/>
            </a:spcBef>
            <a:spcAft>
              <a:spcPct val="15000"/>
            </a:spcAft>
            <a:buChar char="•"/>
          </a:pPr>
          <a:r>
            <a:rPr lang="zh-TW" altLang="en-US" sz="1800" kern="1200" dirty="0"/>
            <a:t>經學生事務會議決議，必須辦理休學</a:t>
          </a:r>
        </a:p>
      </dsp:txBody>
      <dsp:txXfrm>
        <a:off x="0" y="214382"/>
        <a:ext cx="8122976" cy="1767478"/>
      </dsp:txXfrm>
    </dsp:sp>
    <dsp:sp modelId="{60D4383C-4798-4B2E-9C02-003E3881753A}">
      <dsp:nvSpPr>
        <dsp:cNvPr id="0" name=""/>
        <dsp:cNvSpPr/>
      </dsp:nvSpPr>
      <dsp:spPr>
        <a:xfrm>
          <a:off x="406148" y="7169"/>
          <a:ext cx="5686083" cy="42861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20" tIns="0" rIns="214920" bIns="0" numCol="1" spcCol="1270" anchor="ctr" anchorCtr="0">
          <a:noAutofit/>
        </a:bodyPr>
        <a:lstStyle/>
        <a:p>
          <a:pPr marL="0" lvl="0" indent="0" algn="l" defTabSz="1066800">
            <a:lnSpc>
              <a:spcPct val="90000"/>
            </a:lnSpc>
            <a:spcBef>
              <a:spcPct val="0"/>
            </a:spcBef>
            <a:spcAft>
              <a:spcPct val="35000"/>
            </a:spcAft>
            <a:buFont typeface="Verdana"/>
            <a:buNone/>
          </a:pPr>
          <a:r>
            <a:rPr lang="zh-TW" altLang="en-US" sz="2400" b="1" kern="1200" dirty="0"/>
            <a:t>休學 </a:t>
          </a:r>
          <a:r>
            <a:rPr lang="en-US" altLang="zh-TW" sz="2400" b="1" kern="1200" dirty="0"/>
            <a:t>(</a:t>
          </a:r>
          <a:r>
            <a:rPr lang="zh-TW" altLang="en-US" sz="2400" b="1" kern="1200" dirty="0"/>
            <a:t>學則第</a:t>
          </a:r>
          <a:r>
            <a:rPr lang="en-US" altLang="zh-TW" sz="2400" b="1" kern="1200" dirty="0"/>
            <a:t>21</a:t>
          </a:r>
          <a:r>
            <a:rPr lang="zh-TW" altLang="en-US" sz="2400" b="1" kern="1200" dirty="0"/>
            <a:t>條</a:t>
          </a:r>
          <a:r>
            <a:rPr lang="en-US" altLang="zh-TW" sz="2400" b="1" kern="1200" dirty="0"/>
            <a:t>)</a:t>
          </a:r>
          <a:endParaRPr lang="zh-TW" altLang="en-US" sz="2400" b="1" kern="1200" dirty="0"/>
        </a:p>
      </dsp:txBody>
      <dsp:txXfrm>
        <a:off x="427071" y="28092"/>
        <a:ext cx="5644237" cy="386766"/>
      </dsp:txXfrm>
    </dsp:sp>
    <dsp:sp modelId="{CBB8C541-38DE-4578-9506-960E62BD98C0}">
      <dsp:nvSpPr>
        <dsp:cNvPr id="0" name=""/>
        <dsp:cNvSpPr/>
      </dsp:nvSpPr>
      <dsp:spPr>
        <a:xfrm>
          <a:off x="0" y="2324817"/>
          <a:ext cx="8122976" cy="33075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433" tIns="312420" rIns="630433" bIns="128016"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a:latin typeface="Times New Roman" panose="02020603050405020304" pitchFamily="18" charset="0"/>
              <a:ea typeface="微軟正黑體" panose="020B0604030504040204" pitchFamily="34" charset="-120"/>
              <a:cs typeface="Times New Roman" panose="02020603050405020304" pitchFamily="18" charset="0"/>
            </a:rPr>
            <a:t>逾期未註冊</a:t>
          </a:r>
          <a:endParaRPr lang="zh-TW" altLang="en-US" sz="1800" b="1" kern="1200" dirty="0">
            <a:solidFill>
              <a:srgbClr val="FF0000"/>
            </a:solidFill>
            <a:latin typeface="微軟正黑體" panose="020B0604030504040204" pitchFamily="34" charset="-120"/>
            <a:ea typeface="微軟正黑體" panose="020B0604030504040204" pitchFamily="34" charset="-120"/>
          </a:endParaRPr>
        </a:p>
        <a:p>
          <a:pPr marL="171450" lvl="1" indent="-171450" algn="l" defTabSz="800100">
            <a:lnSpc>
              <a:spcPct val="90000"/>
            </a:lnSpc>
            <a:spcBef>
              <a:spcPct val="0"/>
            </a:spcBef>
            <a:spcAft>
              <a:spcPct val="15000"/>
            </a:spcAft>
            <a:buChar char="•"/>
          </a:pPr>
          <a:r>
            <a:rPr lang="zh-TW" altLang="en-US" sz="1800" kern="1200" dirty="0">
              <a:latin typeface="Times New Roman" panose="02020603050405020304" pitchFamily="18" charset="0"/>
              <a:ea typeface="微軟正黑體" panose="020B0604030504040204" pitchFamily="34" charset="-120"/>
              <a:cs typeface="Times New Roman" panose="02020603050405020304" pitchFamily="18" charset="0"/>
            </a:rPr>
            <a:t>操行成績不及格</a:t>
          </a:r>
        </a:p>
        <a:p>
          <a:pPr marL="171450" lvl="1" indent="-171450" algn="l" defTabSz="800100">
            <a:lnSpc>
              <a:spcPct val="90000"/>
            </a:lnSpc>
            <a:spcBef>
              <a:spcPct val="0"/>
            </a:spcBef>
            <a:spcAft>
              <a:spcPct val="15000"/>
            </a:spcAft>
            <a:buChar char="•"/>
          </a:pPr>
          <a:r>
            <a:rPr lang="zh-TW" altLang="en-US" sz="1800" kern="1200" dirty="0">
              <a:latin typeface="Times New Roman" panose="02020603050405020304" pitchFamily="18" charset="0"/>
              <a:ea typeface="微軟正黑體" panose="020B0604030504040204" pitchFamily="34" charset="-120"/>
              <a:cs typeface="Times New Roman" panose="02020603050405020304" pitchFamily="18" charset="0"/>
            </a:rPr>
            <a:t>雙重學籍未經申請同意</a:t>
          </a:r>
        </a:p>
        <a:p>
          <a:pPr marL="171450" lvl="1" indent="-171450" algn="l" defTabSz="800100">
            <a:lnSpc>
              <a:spcPct val="90000"/>
            </a:lnSpc>
            <a:spcBef>
              <a:spcPct val="0"/>
            </a:spcBef>
            <a:spcAft>
              <a:spcPct val="15000"/>
            </a:spcAft>
            <a:buChar char="•"/>
          </a:pPr>
          <a:r>
            <a:rPr lang="zh-TW" altLang="en-US" sz="1800" kern="1200" dirty="0">
              <a:latin typeface="Times New Roman" panose="02020603050405020304" pitchFamily="18" charset="0"/>
              <a:ea typeface="微軟正黑體" panose="020B0604030504040204" pitchFamily="34" charset="-120"/>
              <a:cs typeface="Times New Roman" panose="02020603050405020304" pitchFamily="18" charset="0"/>
            </a:rPr>
            <a:t>當學期曠課累計達</a:t>
          </a:r>
          <a:r>
            <a:rPr lang="en-US" altLang="zh-TW" sz="1800" kern="1200" dirty="0">
              <a:latin typeface="Times New Roman" panose="02020603050405020304" pitchFamily="18" charset="0"/>
              <a:ea typeface="微軟正黑體" panose="020B0604030504040204" pitchFamily="34" charset="-120"/>
              <a:cs typeface="Times New Roman" panose="02020603050405020304" pitchFamily="18" charset="0"/>
            </a:rPr>
            <a:t>45</a:t>
          </a:r>
          <a:r>
            <a:rPr lang="zh-TW" altLang="en-US" sz="1800" kern="1200" dirty="0">
              <a:latin typeface="Times New Roman" panose="02020603050405020304" pitchFamily="18" charset="0"/>
              <a:ea typeface="微軟正黑體" panose="020B0604030504040204" pitchFamily="34" charset="-120"/>
              <a:cs typeface="Times New Roman" panose="02020603050405020304" pitchFamily="18" charset="0"/>
            </a:rPr>
            <a:t>小時</a:t>
          </a:r>
        </a:p>
        <a:p>
          <a:pPr marL="171450" lvl="1" indent="-171450" algn="l" defTabSz="800100">
            <a:lnSpc>
              <a:spcPct val="90000"/>
            </a:lnSpc>
            <a:spcBef>
              <a:spcPct val="0"/>
            </a:spcBef>
            <a:spcAft>
              <a:spcPct val="15000"/>
            </a:spcAft>
            <a:buChar char="•"/>
          </a:pPr>
          <a:r>
            <a:rPr lang="zh-TW" altLang="en-US" sz="1800" kern="1200" dirty="0">
              <a:latin typeface="Times New Roman" panose="02020603050405020304" pitchFamily="18" charset="0"/>
              <a:ea typeface="微軟正黑體" panose="020B0604030504040204" pitchFamily="34" charset="-120"/>
              <a:cs typeface="Times New Roman" panose="02020603050405020304" pitchFamily="18" charset="0"/>
            </a:rPr>
            <a:t>連續兩學期學業成績不及格科目之學分數各達當學期學分總數</a:t>
          </a:r>
          <a:r>
            <a:rPr lang="en-US" altLang="zh-TW" sz="1800" kern="12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800" kern="1200" dirty="0">
              <a:latin typeface="Times New Roman" panose="02020603050405020304" pitchFamily="18" charset="0"/>
              <a:ea typeface="微軟正黑體" panose="020B0604030504040204" pitchFamily="34" charset="-120"/>
              <a:cs typeface="Times New Roman" panose="02020603050405020304" pitchFamily="18" charset="0"/>
            </a:rPr>
            <a:t>特殊身分為</a:t>
          </a:r>
          <a:r>
            <a:rPr lang="en-US" altLang="zh-TW" sz="1800" kern="1200" dirty="0">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1800" kern="1200" dirty="0">
              <a:latin typeface="Times New Roman" panose="02020603050405020304" pitchFamily="18" charset="0"/>
              <a:ea typeface="微軟正黑體" panose="020B0604030504040204" pitchFamily="34" charset="-120"/>
              <a:cs typeface="Times New Roman" panose="02020603050405020304" pitchFamily="18" charset="0"/>
            </a:rPr>
            <a:t>不及格</a:t>
          </a:r>
          <a:r>
            <a:rPr lang="en-US" altLang="zh-TW" sz="1800" kern="1200" dirty="0">
              <a:latin typeface="Times New Roman" panose="02020603050405020304" pitchFamily="18" charset="0"/>
              <a:ea typeface="微軟正黑體" panose="020B0604030504040204" pitchFamily="34" charset="-120"/>
              <a:cs typeface="Times New Roman" panose="02020603050405020304" pitchFamily="18" charset="0"/>
            </a:rPr>
            <a:t>)</a:t>
          </a:r>
        </a:p>
        <a:p>
          <a:pPr marL="171450" lvl="1" indent="-171450" algn="l" defTabSz="800100">
            <a:lnSpc>
              <a:spcPct val="90000"/>
            </a:lnSpc>
            <a:spcBef>
              <a:spcPct val="0"/>
            </a:spcBef>
            <a:spcAft>
              <a:spcPct val="15000"/>
            </a:spcAft>
            <a:buChar char="•"/>
          </a:pPr>
          <a:r>
            <a:rPr lang="zh-TW" altLang="en-US" sz="1800" kern="1200" dirty="0">
              <a:latin typeface="Times New Roman" panose="02020603050405020304" pitchFamily="18" charset="0"/>
              <a:ea typeface="微軟正黑體" panose="020B0604030504040204" pitchFamily="34" charset="-120"/>
              <a:cs typeface="Times New Roman" panose="02020603050405020304" pitchFamily="18" charset="0"/>
            </a:rPr>
            <a:t>延長修業期滿仍未修足應修之科目與學分</a:t>
          </a:r>
        </a:p>
      </dsp:txBody>
      <dsp:txXfrm>
        <a:off x="0" y="2324817"/>
        <a:ext cx="8122976" cy="3307500"/>
      </dsp:txXfrm>
    </dsp:sp>
    <dsp:sp modelId="{C0A6BF6A-E1C2-4CF4-9807-B68FE0AE6C22}">
      <dsp:nvSpPr>
        <dsp:cNvPr id="0" name=""/>
        <dsp:cNvSpPr/>
      </dsp:nvSpPr>
      <dsp:spPr>
        <a:xfrm>
          <a:off x="406148" y="2062861"/>
          <a:ext cx="5686083" cy="48335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20" tIns="0" rIns="214920" bIns="0" numCol="1" spcCol="1270" anchor="ctr" anchorCtr="0">
          <a:noAutofit/>
        </a:bodyPr>
        <a:lstStyle/>
        <a:p>
          <a:pPr marL="0" lvl="0" indent="0" algn="l" defTabSz="1066800">
            <a:lnSpc>
              <a:spcPct val="90000"/>
            </a:lnSpc>
            <a:spcBef>
              <a:spcPct val="0"/>
            </a:spcBef>
            <a:spcAft>
              <a:spcPct val="35000"/>
            </a:spcAft>
            <a:buFont typeface="Verdana"/>
            <a:buNone/>
          </a:pPr>
          <a:r>
            <a:rPr lang="zh-TW" altLang="en-US" sz="2400" b="1" kern="1200" dirty="0">
              <a:latin typeface="Times New Roman" panose="02020603050405020304" pitchFamily="18" charset="0"/>
              <a:ea typeface="微軟正黑體" panose="020B0604030504040204" pitchFamily="34" charset="-120"/>
              <a:cs typeface="Times New Roman" panose="02020603050405020304" pitchFamily="18" charset="0"/>
            </a:rPr>
            <a:t>退學 </a:t>
          </a:r>
          <a:r>
            <a:rPr lang="en-US" altLang="zh-TW" sz="2400" b="1" kern="1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kern="1200" dirty="0">
              <a:latin typeface="Times New Roman" panose="02020603050405020304" pitchFamily="18" charset="0"/>
              <a:ea typeface="微軟正黑體" panose="020B0604030504040204" pitchFamily="34" charset="-120"/>
              <a:cs typeface="Times New Roman" panose="02020603050405020304" pitchFamily="18" charset="0"/>
            </a:rPr>
            <a:t>學則第</a:t>
          </a:r>
          <a:r>
            <a:rPr lang="en-US" altLang="zh-TW" sz="2400" b="1" kern="1200" dirty="0">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2400" b="1" kern="1200" dirty="0">
              <a:latin typeface="Times New Roman" panose="02020603050405020304" pitchFamily="18" charset="0"/>
              <a:ea typeface="微軟正黑體" panose="020B0604030504040204" pitchFamily="34" charset="-120"/>
              <a:cs typeface="Times New Roman" panose="02020603050405020304" pitchFamily="18" charset="0"/>
            </a:rPr>
            <a:t>條</a:t>
          </a:r>
          <a:r>
            <a:rPr lang="en-US" altLang="zh-TW" sz="2400" b="1" kern="1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kern="1200" dirty="0"/>
        </a:p>
      </dsp:txBody>
      <dsp:txXfrm>
        <a:off x="429743" y="2086456"/>
        <a:ext cx="5638893" cy="4361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9CAD8-A232-4F48-B3E1-B6F12324C255}">
      <dsp:nvSpPr>
        <dsp:cNvPr id="0" name=""/>
        <dsp:cNvSpPr/>
      </dsp:nvSpPr>
      <dsp:spPr>
        <a:xfrm>
          <a:off x="-5837215" y="-893358"/>
          <a:ext cx="6949267" cy="6949267"/>
        </a:xfrm>
        <a:prstGeom prst="blockArc">
          <a:avLst>
            <a:gd name="adj1" fmla="val 18900000"/>
            <a:gd name="adj2" fmla="val 2700000"/>
            <a:gd name="adj3" fmla="val 311"/>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E9666-53BC-47EC-BECD-FA38E2FC9370}">
      <dsp:nvSpPr>
        <dsp:cNvPr id="0" name=""/>
        <dsp:cNvSpPr/>
      </dsp:nvSpPr>
      <dsp:spPr>
        <a:xfrm>
          <a:off x="414291" y="271859"/>
          <a:ext cx="7857071" cy="5435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41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b="1" kern="1200" dirty="0"/>
            <a:t>註冊須知</a:t>
          </a:r>
        </a:p>
      </dsp:txBody>
      <dsp:txXfrm>
        <a:off x="414291" y="271859"/>
        <a:ext cx="7857071" cy="543513"/>
      </dsp:txXfrm>
    </dsp:sp>
    <dsp:sp modelId="{9E743E7B-5E68-49E5-BFE3-7B9AD63E4E19}">
      <dsp:nvSpPr>
        <dsp:cNvPr id="0" name=""/>
        <dsp:cNvSpPr/>
      </dsp:nvSpPr>
      <dsp:spPr>
        <a:xfrm>
          <a:off x="74595" y="203920"/>
          <a:ext cx="679391" cy="67939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B64D2E-250F-4EDC-9B24-AAC65678DABD}">
      <dsp:nvSpPr>
        <dsp:cNvPr id="0" name=""/>
        <dsp:cNvSpPr/>
      </dsp:nvSpPr>
      <dsp:spPr>
        <a:xfrm>
          <a:off x="861368" y="1087026"/>
          <a:ext cx="7409994" cy="54351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41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b="1" kern="1200" dirty="0"/>
            <a:t>法令規章</a:t>
          </a:r>
        </a:p>
      </dsp:txBody>
      <dsp:txXfrm>
        <a:off x="861368" y="1087026"/>
        <a:ext cx="7409994" cy="543513"/>
      </dsp:txXfrm>
    </dsp:sp>
    <dsp:sp modelId="{E033ABF7-CB2A-4FAC-BBB2-D35125B4760C}">
      <dsp:nvSpPr>
        <dsp:cNvPr id="0" name=""/>
        <dsp:cNvSpPr/>
      </dsp:nvSpPr>
      <dsp:spPr>
        <a:xfrm>
          <a:off x="521672" y="1019087"/>
          <a:ext cx="679391" cy="67939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042F12-FE2B-49A6-AD96-D4210A758B7F}">
      <dsp:nvSpPr>
        <dsp:cNvPr id="0" name=""/>
        <dsp:cNvSpPr/>
      </dsp:nvSpPr>
      <dsp:spPr>
        <a:xfrm>
          <a:off x="1065805" y="1902193"/>
          <a:ext cx="7205557" cy="54351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414" tIns="81280" rIns="81280" bIns="8128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t>學雜費專區</a:t>
          </a:r>
        </a:p>
      </dsp:txBody>
      <dsp:txXfrm>
        <a:off x="1065805" y="1902193"/>
        <a:ext cx="7205557" cy="543513"/>
      </dsp:txXfrm>
    </dsp:sp>
    <dsp:sp modelId="{0C094A1F-2863-41D5-91ED-7373DAAC51D5}">
      <dsp:nvSpPr>
        <dsp:cNvPr id="0" name=""/>
        <dsp:cNvSpPr/>
      </dsp:nvSpPr>
      <dsp:spPr>
        <a:xfrm>
          <a:off x="726109" y="1834254"/>
          <a:ext cx="679391" cy="67939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67DD8-54E4-4EE4-A7DE-FC9223D5E35E}">
      <dsp:nvSpPr>
        <dsp:cNvPr id="0" name=""/>
        <dsp:cNvSpPr/>
      </dsp:nvSpPr>
      <dsp:spPr>
        <a:xfrm>
          <a:off x="1065805" y="2716843"/>
          <a:ext cx="7205557" cy="54351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41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b="1" kern="1200"/>
            <a:t>申辦作業</a:t>
          </a:r>
          <a:endParaRPr lang="zh-TW" altLang="en-US" sz="3500" b="1" kern="1200" dirty="0"/>
        </a:p>
      </dsp:txBody>
      <dsp:txXfrm>
        <a:off x="1065805" y="2716843"/>
        <a:ext cx="7205557" cy="543513"/>
      </dsp:txXfrm>
    </dsp:sp>
    <dsp:sp modelId="{8E44D4A8-6D92-452D-A533-EF386B7C9E4B}">
      <dsp:nvSpPr>
        <dsp:cNvPr id="0" name=""/>
        <dsp:cNvSpPr/>
      </dsp:nvSpPr>
      <dsp:spPr>
        <a:xfrm>
          <a:off x="726109" y="2648904"/>
          <a:ext cx="679391" cy="67939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130E4F-A7DA-4359-8A80-D610414D7B3D}">
      <dsp:nvSpPr>
        <dsp:cNvPr id="0" name=""/>
        <dsp:cNvSpPr/>
      </dsp:nvSpPr>
      <dsp:spPr>
        <a:xfrm>
          <a:off x="861368" y="3532010"/>
          <a:ext cx="7409994" cy="54351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41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b="1" kern="1200" dirty="0"/>
            <a:t>各類表單</a:t>
          </a:r>
        </a:p>
      </dsp:txBody>
      <dsp:txXfrm>
        <a:off x="861368" y="3532010"/>
        <a:ext cx="7409994" cy="543513"/>
      </dsp:txXfrm>
    </dsp:sp>
    <dsp:sp modelId="{296388CE-B94B-4365-B4EB-A667F941427C}">
      <dsp:nvSpPr>
        <dsp:cNvPr id="0" name=""/>
        <dsp:cNvSpPr/>
      </dsp:nvSpPr>
      <dsp:spPr>
        <a:xfrm>
          <a:off x="521672" y="3464071"/>
          <a:ext cx="679391" cy="679391"/>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F14E64-177A-43E4-9313-3912818C17BF}">
      <dsp:nvSpPr>
        <dsp:cNvPr id="0" name=""/>
        <dsp:cNvSpPr/>
      </dsp:nvSpPr>
      <dsp:spPr>
        <a:xfrm>
          <a:off x="414291" y="4347176"/>
          <a:ext cx="7857071" cy="5435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41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b="1" kern="1200" dirty="0"/>
            <a:t>服役彈性修業專區</a:t>
          </a:r>
        </a:p>
      </dsp:txBody>
      <dsp:txXfrm>
        <a:off x="414291" y="4347176"/>
        <a:ext cx="7857071" cy="543513"/>
      </dsp:txXfrm>
    </dsp:sp>
    <dsp:sp modelId="{9FAF4FE3-9C33-477C-8F78-8E6C66B8348D}">
      <dsp:nvSpPr>
        <dsp:cNvPr id="0" name=""/>
        <dsp:cNvSpPr/>
      </dsp:nvSpPr>
      <dsp:spPr>
        <a:xfrm>
          <a:off x="74595" y="4279237"/>
          <a:ext cx="679391" cy="67939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E12EF-7AB9-4304-AA1A-2A711F6B4780}">
      <dsp:nvSpPr>
        <dsp:cNvPr id="0" name=""/>
        <dsp:cNvSpPr/>
      </dsp:nvSpPr>
      <dsp:spPr>
        <a:xfrm>
          <a:off x="933450" y="525"/>
          <a:ext cx="2528093" cy="15168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mn-lt"/>
              <a:ea typeface="微軟正黑體" panose="020B0604030504040204" pitchFamily="34" charset="-120"/>
            </a:rPr>
            <a:t>選課管理 </a:t>
          </a:r>
          <a:endParaRPr lang="en-US" altLang="zh-TW" sz="2800" b="1" kern="1200" dirty="0">
            <a:latin typeface="+mn-lt"/>
            <a:ea typeface="微軟正黑體" panose="020B0604030504040204" pitchFamily="34" charset="-120"/>
          </a:endParaRPr>
        </a:p>
      </dsp:txBody>
      <dsp:txXfrm>
        <a:off x="933450" y="525"/>
        <a:ext cx="2528093" cy="1516856"/>
      </dsp:txXfrm>
    </dsp:sp>
    <dsp:sp modelId="{EBB86E8F-DCFB-48B5-92C4-E68C563D08B8}">
      <dsp:nvSpPr>
        <dsp:cNvPr id="0" name=""/>
        <dsp:cNvSpPr/>
      </dsp:nvSpPr>
      <dsp:spPr>
        <a:xfrm>
          <a:off x="3714353" y="525"/>
          <a:ext cx="2528093" cy="15168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mn-lt"/>
              <a:ea typeface="微軟正黑體" panose="020B0604030504040204" pitchFamily="34" charset="-120"/>
            </a:rPr>
            <a:t>課程手冊 </a:t>
          </a:r>
          <a:endParaRPr lang="en-US" altLang="zh-TW" sz="2800" b="1" kern="1200" dirty="0">
            <a:latin typeface="+mn-lt"/>
            <a:ea typeface="微軟正黑體" panose="020B0604030504040204" pitchFamily="34" charset="-120"/>
          </a:endParaRPr>
        </a:p>
      </dsp:txBody>
      <dsp:txXfrm>
        <a:off x="3714353" y="525"/>
        <a:ext cx="2528093" cy="1516856"/>
      </dsp:txXfrm>
    </dsp:sp>
    <dsp:sp modelId="{9D7AC5FF-CBA1-400F-BCAF-635EF2FB03C2}">
      <dsp:nvSpPr>
        <dsp:cNvPr id="0" name=""/>
        <dsp:cNvSpPr/>
      </dsp:nvSpPr>
      <dsp:spPr>
        <a:xfrm>
          <a:off x="6495256" y="525"/>
          <a:ext cx="2528093" cy="151685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ts val="2600"/>
            </a:lnSpc>
            <a:spcBef>
              <a:spcPct val="0"/>
            </a:spcBef>
            <a:spcAft>
              <a:spcPct val="35000"/>
            </a:spcAft>
            <a:buNone/>
          </a:pPr>
          <a:r>
            <a:rPr lang="zh-TW" altLang="en-US" sz="2600" kern="1200" dirty="0">
              <a:latin typeface="+mn-lt"/>
            </a:rPr>
            <a:t>課務相關法令</a:t>
          </a:r>
          <a:endParaRPr lang="en-US" altLang="zh-TW" sz="2600" kern="1200" dirty="0">
            <a:latin typeface="+mn-lt"/>
          </a:endParaRPr>
        </a:p>
        <a:p>
          <a:pPr marL="0" lvl="0" indent="0" algn="ctr" defTabSz="1155700">
            <a:lnSpc>
              <a:spcPts val="2600"/>
            </a:lnSpc>
            <a:spcBef>
              <a:spcPct val="0"/>
            </a:spcBef>
            <a:spcAft>
              <a:spcPct val="35000"/>
            </a:spcAft>
            <a:buNone/>
          </a:pPr>
          <a:r>
            <a:rPr lang="zh-TW" altLang="en-US" sz="2600" kern="1200" dirty="0">
              <a:latin typeface="+mn-lt"/>
            </a:rPr>
            <a:t>規章</a:t>
          </a:r>
        </a:p>
      </dsp:txBody>
      <dsp:txXfrm>
        <a:off x="6495256" y="525"/>
        <a:ext cx="2528093" cy="1516856"/>
      </dsp:txXfrm>
    </dsp:sp>
    <dsp:sp modelId="{6B867D10-0390-4668-BB56-7824DB562564}">
      <dsp:nvSpPr>
        <dsp:cNvPr id="0" name=""/>
        <dsp:cNvSpPr/>
      </dsp:nvSpPr>
      <dsp:spPr>
        <a:xfrm>
          <a:off x="933450" y="1770190"/>
          <a:ext cx="2528093" cy="151685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ts val="2600"/>
            </a:lnSpc>
            <a:spcBef>
              <a:spcPct val="0"/>
            </a:spcBef>
            <a:spcAft>
              <a:spcPct val="35000"/>
            </a:spcAft>
            <a:buNone/>
          </a:pPr>
          <a:r>
            <a:rPr lang="zh-TW" altLang="en-US" sz="2600" kern="1200" dirty="0">
              <a:latin typeface="+mn-lt"/>
            </a:rPr>
            <a:t>選課須知</a:t>
          </a:r>
        </a:p>
      </dsp:txBody>
      <dsp:txXfrm>
        <a:off x="933450" y="1770190"/>
        <a:ext cx="2528093" cy="1516856"/>
      </dsp:txXfrm>
    </dsp:sp>
    <dsp:sp modelId="{CC0349F4-814D-496A-9423-5CA52C30BAB9}">
      <dsp:nvSpPr>
        <dsp:cNvPr id="0" name=""/>
        <dsp:cNvSpPr/>
      </dsp:nvSpPr>
      <dsp:spPr>
        <a:xfrm>
          <a:off x="3714353" y="1770190"/>
          <a:ext cx="2528093" cy="151685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latin typeface="+mn-lt"/>
            </a:rPr>
            <a:t>學分學程申請</a:t>
          </a:r>
        </a:p>
      </dsp:txBody>
      <dsp:txXfrm>
        <a:off x="3714353" y="1770190"/>
        <a:ext cx="2528093" cy="1516856"/>
      </dsp:txXfrm>
    </dsp:sp>
    <dsp:sp modelId="{BC9FB377-5438-4AD8-92E3-32FB412C860A}">
      <dsp:nvSpPr>
        <dsp:cNvPr id="0" name=""/>
        <dsp:cNvSpPr/>
      </dsp:nvSpPr>
      <dsp:spPr>
        <a:xfrm>
          <a:off x="6495256" y="1734120"/>
          <a:ext cx="2528093" cy="15168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latin typeface="+mn-lt"/>
            </a:rPr>
            <a:t>微學分及自主學習課程</a:t>
          </a:r>
        </a:p>
      </dsp:txBody>
      <dsp:txXfrm>
        <a:off x="6495256" y="1734120"/>
        <a:ext cx="2528093" cy="1516856"/>
      </dsp:txXfrm>
    </dsp:sp>
    <dsp:sp modelId="{931F66E3-4D6B-408D-9EA6-32442F243FAA}">
      <dsp:nvSpPr>
        <dsp:cNvPr id="0" name=""/>
        <dsp:cNvSpPr/>
      </dsp:nvSpPr>
      <dsp:spPr>
        <a:xfrm>
          <a:off x="2334393" y="3377295"/>
          <a:ext cx="2528093" cy="15168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mn-lt"/>
              <a:ea typeface="微軟正黑體" panose="020B0604030504040204" pitchFamily="34" charset="-120"/>
            </a:rPr>
            <a:t>大學部學生預先修讀碩士班課程 </a:t>
          </a:r>
          <a:endParaRPr lang="en-US" altLang="zh-TW" sz="2400" b="1" kern="1200" dirty="0">
            <a:latin typeface="+mn-lt"/>
            <a:ea typeface="微軟正黑體" panose="020B0604030504040204" pitchFamily="34" charset="-120"/>
          </a:endParaRPr>
        </a:p>
      </dsp:txBody>
      <dsp:txXfrm>
        <a:off x="2334393" y="3377295"/>
        <a:ext cx="2528093" cy="1516856"/>
      </dsp:txXfrm>
    </dsp:sp>
    <dsp:sp modelId="{E0543A7D-CA28-4F65-96E8-764E805E946B}">
      <dsp:nvSpPr>
        <dsp:cNvPr id="0" name=""/>
        <dsp:cNvSpPr/>
      </dsp:nvSpPr>
      <dsp:spPr>
        <a:xfrm>
          <a:off x="5089282" y="3362247"/>
          <a:ext cx="2528093" cy="151685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latin typeface="+mn-lt"/>
            </a:rPr>
            <a:t>課務管理</a:t>
          </a:r>
        </a:p>
      </dsp:txBody>
      <dsp:txXfrm>
        <a:off x="5089282" y="3362247"/>
        <a:ext cx="2528093" cy="15168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E4F97-07BC-409C-8845-95FC21A1E921}">
      <dsp:nvSpPr>
        <dsp:cNvPr id="0" name=""/>
        <dsp:cNvSpPr/>
      </dsp:nvSpPr>
      <dsp:spPr>
        <a:xfrm>
          <a:off x="1984" y="0"/>
          <a:ext cx="1946895" cy="46189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zh-TW" altLang="en-US" sz="3300" kern="1200" dirty="0"/>
            <a:t>規劃學分</a:t>
          </a:r>
        </a:p>
      </dsp:txBody>
      <dsp:txXfrm>
        <a:off x="1984" y="0"/>
        <a:ext cx="1946895" cy="1385697"/>
      </dsp:txXfrm>
    </dsp:sp>
    <dsp:sp modelId="{8B53A145-C71A-4E6F-A65F-77391E780688}">
      <dsp:nvSpPr>
        <dsp:cNvPr id="0" name=""/>
        <dsp:cNvSpPr/>
      </dsp:nvSpPr>
      <dsp:spPr>
        <a:xfrm>
          <a:off x="196673" y="1385697"/>
          <a:ext cx="1557516" cy="30023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l" defTabSz="933450">
            <a:lnSpc>
              <a:spcPct val="90000"/>
            </a:lnSpc>
            <a:spcBef>
              <a:spcPct val="0"/>
            </a:spcBef>
            <a:spcAft>
              <a:spcPct val="35000"/>
            </a:spcAft>
            <a:buNone/>
          </a:pPr>
          <a:r>
            <a:rPr lang="zh-TW" altLang="en-US" sz="2100" kern="1200" dirty="0"/>
            <a:t> 如因特殊情況，經系務會議核可者，可於當學期超</a:t>
          </a:r>
          <a:r>
            <a:rPr lang="en-US" altLang="zh-TW" sz="2100" kern="1200" dirty="0"/>
            <a:t>/</a:t>
          </a:r>
          <a:r>
            <a:rPr lang="zh-TW" altLang="en-US" sz="2100" kern="1200" dirty="0"/>
            <a:t>減修學分</a:t>
          </a:r>
        </a:p>
      </dsp:txBody>
      <dsp:txXfrm>
        <a:off x="242291" y="1431315"/>
        <a:ext cx="1466280" cy="2911107"/>
      </dsp:txXfrm>
    </dsp:sp>
    <dsp:sp modelId="{02F8D87B-B47A-4DC4-AA46-1A6F1C59B516}">
      <dsp:nvSpPr>
        <dsp:cNvPr id="0" name=""/>
        <dsp:cNvSpPr/>
      </dsp:nvSpPr>
      <dsp:spPr>
        <a:xfrm>
          <a:off x="2094896" y="0"/>
          <a:ext cx="1946895" cy="46189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zh-TW" altLang="en-US" sz="3300" kern="1200" dirty="0"/>
            <a:t>跨域學習</a:t>
          </a:r>
        </a:p>
      </dsp:txBody>
      <dsp:txXfrm>
        <a:off x="2094896" y="0"/>
        <a:ext cx="1946895" cy="1385697"/>
      </dsp:txXfrm>
    </dsp:sp>
    <dsp:sp modelId="{BFFAEB11-A3B6-48EA-B20C-921E795B1798}">
      <dsp:nvSpPr>
        <dsp:cNvPr id="0" name=""/>
        <dsp:cNvSpPr/>
      </dsp:nvSpPr>
      <dsp:spPr>
        <a:xfrm>
          <a:off x="2289585" y="1386091"/>
          <a:ext cx="1557516" cy="907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zh-TW" altLang="en-US" sz="2100" kern="1200" dirty="0"/>
            <a:t>輔系</a:t>
          </a:r>
        </a:p>
      </dsp:txBody>
      <dsp:txXfrm>
        <a:off x="2316163" y="1412669"/>
        <a:ext cx="1504360" cy="854290"/>
      </dsp:txXfrm>
    </dsp:sp>
    <dsp:sp modelId="{2F3A8EEA-52E3-44C4-BCFE-47F6A03FBC95}">
      <dsp:nvSpPr>
        <dsp:cNvPr id="0" name=""/>
        <dsp:cNvSpPr/>
      </dsp:nvSpPr>
      <dsp:spPr>
        <a:xfrm>
          <a:off x="2289585" y="2433145"/>
          <a:ext cx="1557516" cy="907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zh-TW" altLang="en-US" sz="2100" kern="1200" dirty="0"/>
            <a:t>雙主修</a:t>
          </a:r>
        </a:p>
      </dsp:txBody>
      <dsp:txXfrm>
        <a:off x="2316163" y="2459723"/>
        <a:ext cx="1504360" cy="854290"/>
      </dsp:txXfrm>
    </dsp:sp>
    <dsp:sp modelId="{D9BFAA35-A1E2-485F-A623-6DF99B842BA3}">
      <dsp:nvSpPr>
        <dsp:cNvPr id="0" name=""/>
        <dsp:cNvSpPr/>
      </dsp:nvSpPr>
      <dsp:spPr>
        <a:xfrm>
          <a:off x="2289585" y="3480199"/>
          <a:ext cx="1557516" cy="907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zh-TW" altLang="en-US" sz="2100" kern="1200" dirty="0"/>
            <a:t>學分學程</a:t>
          </a:r>
        </a:p>
      </dsp:txBody>
      <dsp:txXfrm>
        <a:off x="2316163" y="3506777"/>
        <a:ext cx="1504360" cy="854290"/>
      </dsp:txXfrm>
    </dsp:sp>
    <dsp:sp modelId="{5AF0C2D4-A05F-407C-A247-317E41F15C7B}">
      <dsp:nvSpPr>
        <dsp:cNvPr id="0" name=""/>
        <dsp:cNvSpPr/>
      </dsp:nvSpPr>
      <dsp:spPr>
        <a:xfrm>
          <a:off x="4187808" y="0"/>
          <a:ext cx="1946895" cy="46189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zh-TW" altLang="en-US" sz="3300" kern="1200" dirty="0"/>
            <a:t>預研生</a:t>
          </a:r>
        </a:p>
      </dsp:txBody>
      <dsp:txXfrm>
        <a:off x="4187808" y="0"/>
        <a:ext cx="1946895" cy="1385697"/>
      </dsp:txXfrm>
    </dsp:sp>
    <dsp:sp modelId="{C02FA133-04C0-48DA-86D3-EACA4D5CB466}">
      <dsp:nvSpPr>
        <dsp:cNvPr id="0" name=""/>
        <dsp:cNvSpPr/>
      </dsp:nvSpPr>
      <dsp:spPr>
        <a:xfrm>
          <a:off x="4382498" y="1385697"/>
          <a:ext cx="1557516" cy="30023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zh-TW" altLang="en-US" sz="2100" kern="1200" dirty="0"/>
            <a:t>大學部學生得於第六學期起依照教務處期程申請預先修讀碩士班課程</a:t>
          </a:r>
        </a:p>
      </dsp:txBody>
      <dsp:txXfrm>
        <a:off x="4428116" y="1431315"/>
        <a:ext cx="1466280" cy="2911107"/>
      </dsp:txXfrm>
    </dsp:sp>
    <dsp:sp modelId="{133E7E89-7593-48BA-AAEB-3574ECE98252}">
      <dsp:nvSpPr>
        <dsp:cNvPr id="0" name=""/>
        <dsp:cNvSpPr/>
      </dsp:nvSpPr>
      <dsp:spPr>
        <a:xfrm>
          <a:off x="6280720" y="0"/>
          <a:ext cx="1946895" cy="46189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zh-TW" altLang="en-US" sz="3300" kern="1200" dirty="0"/>
            <a:t>國防服役</a:t>
          </a:r>
        </a:p>
      </dsp:txBody>
      <dsp:txXfrm>
        <a:off x="6280720" y="0"/>
        <a:ext cx="1946895" cy="1385697"/>
      </dsp:txXfrm>
    </dsp:sp>
    <dsp:sp modelId="{C224733A-F665-4684-8F77-9E6A70E81060}">
      <dsp:nvSpPr>
        <dsp:cNvPr id="0" name=""/>
        <dsp:cNvSpPr/>
      </dsp:nvSpPr>
      <dsp:spPr>
        <a:xfrm>
          <a:off x="6475410" y="1385697"/>
          <a:ext cx="1557516" cy="30023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zh-TW" altLang="en-US" sz="2100" kern="1200" dirty="0"/>
            <a:t>符合申請條件且有意願之學生可依教務處期程申請</a:t>
          </a:r>
        </a:p>
      </dsp:txBody>
      <dsp:txXfrm>
        <a:off x="6521028" y="1431315"/>
        <a:ext cx="1466280" cy="29111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C9211407-9683-4595-86C5-535C9269E0AC}" type="datetimeFigureOut">
              <a:rPr lang="zh-TW" altLang="en-US" smtClean="0"/>
              <a:t>2024/8/10</a:t>
            </a:fld>
            <a:endParaRPr lang="zh-TW" altLang="en-US"/>
          </a:p>
        </p:txBody>
      </p:sp>
      <p:sp>
        <p:nvSpPr>
          <p:cNvPr id="4" name="頁尾版面配置區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B76362AB-1C37-4BEF-8BC0-03BF72A21C64}" type="slidenum">
              <a:rPr lang="zh-TW" altLang="en-US" smtClean="0"/>
              <a:t>‹#›</a:t>
            </a:fld>
            <a:endParaRPr lang="zh-TW" altLang="en-US"/>
          </a:p>
        </p:txBody>
      </p:sp>
    </p:spTree>
    <p:extLst>
      <p:ext uri="{BB962C8B-B14F-4D97-AF65-F5344CB8AC3E}">
        <p14:creationId xmlns:p14="http://schemas.microsoft.com/office/powerpoint/2010/main" val="1747986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992188" y="768350"/>
            <a:ext cx="5114925" cy="3836988"/>
          </a:xfrm>
          <a:prstGeom prst="rect">
            <a:avLst/>
          </a:prstGeom>
        </p:spPr>
        <p:txBody>
          <a:bodyPr lIns="99048" tIns="49524" rIns="99048" bIns="49524"/>
          <a:lstStyle/>
          <a:p>
            <a:endParaRPr/>
          </a:p>
        </p:txBody>
      </p:sp>
      <p:sp>
        <p:nvSpPr>
          <p:cNvPr id="126" name="Shape 126"/>
          <p:cNvSpPr>
            <a:spLocks noGrp="1"/>
          </p:cNvSpPr>
          <p:nvPr>
            <p:ph type="body" sz="quarter" idx="1"/>
          </p:nvPr>
        </p:nvSpPr>
        <p:spPr>
          <a:xfrm>
            <a:off x="946574" y="4861441"/>
            <a:ext cx="5206153" cy="4605576"/>
          </a:xfrm>
          <a:prstGeom prst="rect">
            <a:avLst/>
          </a:prstGeom>
        </p:spPr>
        <p:txBody>
          <a:bodyPr lIns="99048" tIns="49524" rIns="99048" bIns="49524"/>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825718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16034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794830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標題投影片">
    <p:spTree>
      <p:nvGrpSpPr>
        <p:cNvPr id="1" name=""/>
        <p:cNvGrpSpPr/>
        <p:nvPr/>
      </p:nvGrpSpPr>
      <p:grpSpPr>
        <a:xfrm>
          <a:off x="0" y="0"/>
          <a:ext cx="0" cy="0"/>
          <a:chOff x="0" y="0"/>
          <a:chExt cx="0" cy="0"/>
        </a:xfrm>
      </p:grpSpPr>
      <p:sp>
        <p:nvSpPr>
          <p:cNvPr id="16" name="直角三角形 9"/>
          <p:cNvSpPr/>
          <p:nvPr/>
        </p:nvSpPr>
        <p:spPr>
          <a:xfrm>
            <a:off x="-3" y="4657797"/>
            <a:ext cx="915109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gradFill>
            <a:gsLst>
              <a:gs pos="0">
                <a:srgbClr val="007592"/>
              </a:gs>
              <a:gs pos="55000">
                <a:srgbClr val="48BBE0"/>
              </a:gs>
              <a:gs pos="100000">
                <a:srgbClr val="007592"/>
              </a:gs>
            </a:gsLst>
            <a:lin ang="3000000"/>
          </a:gradFill>
          <a:ln w="12700">
            <a:miter lim="400000"/>
          </a:ln>
        </p:spPr>
        <p:txBody>
          <a:bodyPr lIns="45719" rIns="45719" anchor="ctr"/>
          <a:lstStyle/>
          <a:p>
            <a:pPr algn="ctr">
              <a:defRPr>
                <a:solidFill>
                  <a:srgbClr val="FFFFFF"/>
                </a:solidFill>
              </a:defRPr>
            </a:pPr>
            <a:endParaRPr/>
          </a:p>
        </p:txBody>
      </p:sp>
      <p:sp>
        <p:nvSpPr>
          <p:cNvPr id="17" name="大標題文字"/>
          <p:cNvSpPr txBox="1">
            <a:spLocks noGrp="1"/>
          </p:cNvSpPr>
          <p:nvPr>
            <p:ph type="title"/>
          </p:nvPr>
        </p:nvSpPr>
        <p:spPr>
          <a:xfrm>
            <a:off x="685800" y="1752600"/>
            <a:ext cx="7772400" cy="1829762"/>
          </a:xfrm>
          <a:prstGeom prst="rect">
            <a:avLst/>
          </a:prstGeom>
        </p:spPr>
        <p:txBody>
          <a:bodyPr anchor="b"/>
          <a:lstStyle>
            <a:lvl1pPr algn="r">
              <a:defRPr sz="4800"/>
            </a:lvl1pPr>
          </a:lstStyle>
          <a:p>
            <a:r>
              <a:t>大標題文字</a:t>
            </a:r>
          </a:p>
        </p:txBody>
      </p:sp>
      <p:sp>
        <p:nvSpPr>
          <p:cNvPr id="18" name="內文層級一…"/>
          <p:cNvSpPr txBox="1">
            <a:spLocks noGrp="1"/>
          </p:cNvSpPr>
          <p:nvPr>
            <p:ph type="body" sz="quarter" idx="1"/>
          </p:nvPr>
        </p:nvSpPr>
        <p:spPr>
          <a:xfrm>
            <a:off x="685800" y="3611607"/>
            <a:ext cx="7772400" cy="1199705"/>
          </a:xfrm>
          <a:prstGeom prst="rect">
            <a:avLst/>
          </a:prstGeom>
        </p:spPr>
        <p:txBody>
          <a:bodyPr/>
          <a:lstStyle>
            <a:lvl1pPr marL="0" marR="64007" indent="0" algn="r">
              <a:buClrTx/>
              <a:buSzTx/>
              <a:buNone/>
              <a:defRPr sz="2700">
                <a:solidFill>
                  <a:srgbClr val="464646"/>
                </a:solidFill>
              </a:defRPr>
            </a:lvl1pPr>
            <a:lvl2pPr marL="0" marR="64007" indent="457200" algn="r">
              <a:buClrTx/>
              <a:buSzTx/>
              <a:buNone/>
              <a:defRPr sz="2700">
                <a:solidFill>
                  <a:srgbClr val="464646"/>
                </a:solidFill>
              </a:defRPr>
            </a:lvl2pPr>
            <a:lvl3pPr marL="0" marR="64007" indent="914400" algn="r">
              <a:buClrTx/>
              <a:buSzTx/>
              <a:buNone/>
              <a:defRPr sz="2700">
                <a:solidFill>
                  <a:srgbClr val="464646"/>
                </a:solidFill>
              </a:defRPr>
            </a:lvl3pPr>
            <a:lvl4pPr marL="0" marR="64007" indent="1371600" algn="r">
              <a:buClrTx/>
              <a:buSzTx/>
              <a:buNone/>
              <a:defRPr sz="2700">
                <a:solidFill>
                  <a:srgbClr val="464646"/>
                </a:solidFill>
              </a:defRPr>
            </a:lvl4pPr>
            <a:lvl5pPr marL="0" marR="64007" indent="1828800" algn="r">
              <a:buClrTx/>
              <a:buSzTx/>
              <a:buNone/>
              <a:defRPr sz="2700">
                <a:solidFill>
                  <a:srgbClr val="464646"/>
                </a:solidFill>
              </a:defRPr>
            </a:lvl5pPr>
          </a:lstStyle>
          <a:p>
            <a:r>
              <a:t>內文層級一</a:t>
            </a:r>
          </a:p>
          <a:p>
            <a:pPr lvl="1"/>
            <a:r>
              <a:t>內文層級二</a:t>
            </a:r>
          </a:p>
          <a:p>
            <a:pPr lvl="2"/>
            <a:r>
              <a:t>內文層級三</a:t>
            </a:r>
          </a:p>
          <a:p>
            <a:pPr lvl="3"/>
            <a:r>
              <a:t>內文層級四</a:t>
            </a:r>
          </a:p>
          <a:p>
            <a:pPr lvl="4"/>
            <a:r>
              <a:t>內文層級五</a:t>
            </a:r>
          </a:p>
        </p:txBody>
      </p:sp>
      <p:grpSp>
        <p:nvGrpSpPr>
          <p:cNvPr id="23" name="群組 1"/>
          <p:cNvGrpSpPr/>
          <p:nvPr/>
        </p:nvGrpSpPr>
        <p:grpSpPr>
          <a:xfrm>
            <a:off x="-3765" y="4953000"/>
            <a:ext cx="9147765" cy="1912088"/>
            <a:chOff x="0" y="0"/>
            <a:chExt cx="9147764" cy="1912087"/>
          </a:xfrm>
        </p:grpSpPr>
        <p:sp>
          <p:nvSpPr>
            <p:cNvPr id="19" name="手繪多邊形 6"/>
            <p:cNvSpPr/>
            <p:nvPr/>
          </p:nvSpPr>
          <p:spPr>
            <a:xfrm>
              <a:off x="1691278" y="-1"/>
              <a:ext cx="7456487" cy="4881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12831"/>
                  </a:lnTo>
                  <a:lnTo>
                    <a:pt x="21600" y="0"/>
                  </a:lnTo>
                  <a:close/>
                </a:path>
              </a:pathLst>
            </a:custGeom>
            <a:solidFill>
              <a:srgbClr val="9DCADC">
                <a:alpha val="40000"/>
              </a:srgbClr>
            </a:solidFill>
            <a:ln w="12700" cap="flat">
              <a:noFill/>
              <a:miter lim="400000"/>
            </a:ln>
            <a:effectLst/>
          </p:spPr>
          <p:txBody>
            <a:bodyPr wrap="square" lIns="45719" tIns="45719" rIns="45719" bIns="45719" numCol="1" anchor="t">
              <a:noAutofit/>
            </a:bodyPr>
            <a:lstStyle/>
            <a:p>
              <a:endParaRPr/>
            </a:p>
          </p:txBody>
        </p:sp>
        <p:sp>
          <p:nvSpPr>
            <p:cNvPr id="20" name="手繪多邊形 7"/>
            <p:cNvSpPr/>
            <p:nvPr/>
          </p:nvSpPr>
          <p:spPr>
            <a:xfrm>
              <a:off x="39207" y="284744"/>
              <a:ext cx="9108558" cy="7886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0" y="0"/>
                  </a:lnTo>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1" name="手繪多邊形 10"/>
            <p:cNvSpPr/>
            <p:nvPr/>
          </p:nvSpPr>
          <p:spPr>
            <a:xfrm>
              <a:off x="3764" y="47978"/>
              <a:ext cx="9144001" cy="18641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138"/>
                  </a:lnTo>
                  <a:lnTo>
                    <a:pt x="0" y="0"/>
                  </a:lnTo>
                  <a:close/>
                </a:path>
              </a:pathLst>
            </a:cu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2" name="直線接點 11"/>
            <p:cNvSpPr/>
            <p:nvPr/>
          </p:nvSpPr>
          <p:spPr>
            <a:xfrm>
              <a:off x="0" y="44671"/>
              <a:ext cx="9147765" cy="790302"/>
            </a:xfrm>
            <a:prstGeom prst="line">
              <a:avLst/>
            </a:prstGeom>
            <a:noFill/>
            <a:ln w="12065" cap="flat">
              <a:solidFill>
                <a:srgbClr val="5699AD"/>
              </a:solidFill>
              <a:prstDash val="solid"/>
              <a:miter lim="800000"/>
            </a:ln>
            <a:effectLst/>
          </p:spPr>
          <p:txBody>
            <a:bodyPr wrap="square" lIns="45719" tIns="45719" rIns="45719" bIns="45719" numCol="1" anchor="t">
              <a:noAutofit/>
            </a:bodyPr>
            <a:lstStyle/>
            <a:p>
              <a:endParaRPr/>
            </a:p>
          </p:txBody>
        </p:sp>
      </p:grpSp>
      <p:sp>
        <p:nvSpPr>
          <p:cNvPr id="24" name="幻燈片編號"/>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p>
        </p:txBody>
      </p:sp>
      <p:sp>
        <p:nvSpPr>
          <p:cNvPr id="3" name="內容預留位置 2"/>
          <p:cNvSpPr>
            <a:spLocks noGrp="1"/>
          </p:cNvSpPr>
          <p:nvPr>
            <p:ph idx="1" hasCustomPrompt="1"/>
          </p:nvPr>
        </p:nvSpPr>
        <p:spPr/>
        <p:txBody>
          <a:bodyPr rtlCol="0" anchor="ct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預留位置 3"/>
          <p:cNvSpPr>
            <a:spLocks noGrp="1"/>
          </p:cNvSpPr>
          <p:nvPr>
            <p:ph type="dt" sz="half" idx="10"/>
          </p:nvPr>
        </p:nvSpPr>
        <p:spPr/>
        <p:txBody>
          <a:bodyPr rtlCol="0"/>
          <a:lstStyle/>
          <a:p>
            <a:fld id="{F1AB7162-0271-4714-88E8-A486384350A4}" type="datetimeFigureOut">
              <a:rPr lang="zh-TW" altLang="en-US" smtClean="0"/>
              <a:t>2024/8/10</a:t>
            </a:fld>
            <a:endParaRPr lang="zh-TW" altLang="en-US"/>
          </a:p>
        </p:txBody>
      </p:sp>
      <p:sp>
        <p:nvSpPr>
          <p:cNvPr id="5" name="頁尾預留位置 4"/>
          <p:cNvSpPr>
            <a:spLocks noGrp="1"/>
          </p:cNvSpPr>
          <p:nvPr>
            <p:ph type="ftr" sz="quarter" idx="11"/>
          </p:nvPr>
        </p:nvSpPr>
        <p:spPr/>
        <p:txBody>
          <a:bodyPr rtlCol="0"/>
          <a:lstStyle/>
          <a:p>
            <a:endParaRPr lang="zh-TW" altLang="en-US"/>
          </a:p>
        </p:txBody>
      </p:sp>
      <p:sp>
        <p:nvSpPr>
          <p:cNvPr id="6" name="投影片編號預留位置 5"/>
          <p:cNvSpPr>
            <a:spLocks noGrp="1"/>
          </p:cNvSpPr>
          <p:nvPr>
            <p:ph type="sldNum" sz="quarter" idx="12"/>
          </p:nvPr>
        </p:nvSpPr>
        <p:spPr>
          <a:xfrm>
            <a:off x="8752386" y="6526848"/>
            <a:ext cx="260647" cy="246221"/>
          </a:xfrm>
        </p:spPr>
        <p:txBody>
          <a:bodyPr rtlCol="0"/>
          <a:lstStyle/>
          <a:p>
            <a:fld id="{C6C47949-B768-4FA3-B08A-B5EE6FBFA260}" type="slidenum">
              <a:rPr lang="zh-TW" altLang="en-US" smtClean="0"/>
              <a:t>‹#›</a:t>
            </a:fld>
            <a:endParaRPr lang="zh-TW" altLang="en-US"/>
          </a:p>
        </p:txBody>
      </p:sp>
    </p:spTree>
    <p:extLst>
      <p:ext uri="{BB962C8B-B14F-4D97-AF65-F5344CB8AC3E}">
        <p14:creationId xmlns:p14="http://schemas.microsoft.com/office/powerpoint/2010/main" val="579595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8/10/2024</a:t>
            </a:fld>
            <a:endParaRPr lang="en-US"/>
          </a:p>
        </p:txBody>
      </p:sp>
      <p:sp>
        <p:nvSpPr>
          <p:cNvPr id="4" name="Holder 4"/>
          <p:cNvSpPr>
            <a:spLocks noGrp="1"/>
          </p:cNvSpPr>
          <p:nvPr>
            <p:ph type="sldNum" sz="quarter" idx="7"/>
          </p:nvPr>
        </p:nvSpPr>
        <p:spPr>
          <a:xfrm>
            <a:off x="8844718" y="6619181"/>
            <a:ext cx="168315" cy="153888"/>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5378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標題及物件">
    <p:spTree>
      <p:nvGrpSpPr>
        <p:cNvPr id="1" name=""/>
        <p:cNvGrpSpPr/>
        <p:nvPr/>
      </p:nvGrpSpPr>
      <p:grpSpPr>
        <a:xfrm>
          <a:off x="0" y="0"/>
          <a:ext cx="0" cy="0"/>
          <a:chOff x="0" y="0"/>
          <a:chExt cx="0" cy="0"/>
        </a:xfrm>
      </p:grpSpPr>
      <p:sp>
        <p:nvSpPr>
          <p:cNvPr id="31" name="內文層級一…"/>
          <p:cNvSpPr txBox="1">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32" name="大標題文字"/>
          <p:cNvSpPr txBox="1">
            <a:spLocks noGrp="1"/>
          </p:cNvSpPr>
          <p:nvPr>
            <p:ph type="title"/>
          </p:nvPr>
        </p:nvSpPr>
        <p:spPr>
          <a:prstGeom prst="rect">
            <a:avLst/>
          </a:prstGeom>
        </p:spPr>
        <p:txBody>
          <a:bodyPr/>
          <a:lstStyle/>
          <a:p>
            <a:r>
              <a:t>大標題文字</a:t>
            </a:r>
          </a:p>
        </p:txBody>
      </p:sp>
      <p:sp>
        <p:nvSpPr>
          <p:cNvPr id="33"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區段標題">
    <p:spTree>
      <p:nvGrpSpPr>
        <p:cNvPr id="1" name=""/>
        <p:cNvGrpSpPr/>
        <p:nvPr/>
      </p:nvGrpSpPr>
      <p:grpSpPr>
        <a:xfrm>
          <a:off x="0" y="0"/>
          <a:ext cx="0" cy="0"/>
          <a:chOff x="0" y="0"/>
          <a:chExt cx="0" cy="0"/>
        </a:xfrm>
      </p:grpSpPr>
      <p:sp>
        <p:nvSpPr>
          <p:cNvPr id="40" name="手繪多邊形 12"/>
          <p:cNvSpPr/>
          <p:nvPr/>
        </p:nvSpPr>
        <p:spPr>
          <a:xfrm>
            <a:off x="499272" y="5944935"/>
            <a:ext cx="4940625" cy="921077"/>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DCADC">
              <a:alpha val="40000"/>
            </a:srgbClr>
          </a:solidFill>
          <a:ln w="12700">
            <a:miter lim="400000"/>
          </a:ln>
        </p:spPr>
        <p:txBody>
          <a:bodyPr lIns="45719" rIns="45719"/>
          <a:lstStyle/>
          <a:p>
            <a:pPr>
              <a:defRPr>
                <a:solidFill>
                  <a:srgbClr val="FFFFFF"/>
                </a:solidFill>
              </a:defRPr>
            </a:pPr>
            <a:endParaRPr/>
          </a:p>
        </p:txBody>
      </p:sp>
      <p:sp>
        <p:nvSpPr>
          <p:cNvPr id="41" name="手繪多邊形 11"/>
          <p:cNvSpPr/>
          <p:nvPr/>
        </p:nvSpPr>
        <p:spPr>
          <a:xfrm>
            <a:off x="485716" y="5939010"/>
            <a:ext cx="3690452" cy="933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solidFill>
                  <a:srgbClr val="FFFFFF"/>
                </a:solidFill>
              </a:defRPr>
            </a:pPr>
            <a:endParaRPr/>
          </a:p>
        </p:txBody>
      </p:sp>
      <p:sp>
        <p:nvSpPr>
          <p:cNvPr id="42" name="直角三角形 13"/>
          <p:cNvSpPr/>
          <p:nvPr/>
        </p:nvSpPr>
        <p:spPr>
          <a:xfrm>
            <a:off x="-6043" y="5791253"/>
            <a:ext cx="3402316" cy="10808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2"/>
          </a:blipFill>
          <a:ln w="12700">
            <a:miter lim="400000"/>
          </a:ln>
        </p:spPr>
        <p:txBody>
          <a:bodyPr lIns="45719" rIns="45719" anchor="ctr"/>
          <a:lstStyle/>
          <a:p>
            <a:pPr algn="ctr">
              <a:defRPr>
                <a:solidFill>
                  <a:srgbClr val="FFFFFF"/>
                </a:solidFill>
              </a:defRPr>
            </a:pPr>
            <a:endParaRPr/>
          </a:p>
        </p:txBody>
      </p:sp>
      <p:sp>
        <p:nvSpPr>
          <p:cNvPr id="43" name="直線接點 14"/>
          <p:cNvSpPr/>
          <p:nvPr/>
        </p:nvSpPr>
        <p:spPr>
          <a:xfrm>
            <a:off x="-9238" y="5787737"/>
            <a:ext cx="3405511" cy="1084384"/>
          </a:xfrm>
          <a:prstGeom prst="line">
            <a:avLst/>
          </a:prstGeom>
          <a:ln w="12065">
            <a:solidFill>
              <a:srgbClr val="5699AD"/>
            </a:solidFill>
            <a:miter/>
          </a:ln>
        </p:spPr>
        <p:txBody>
          <a:bodyPr lIns="45719" rIns="45719"/>
          <a:lstStyle/>
          <a:p>
            <a:endParaRPr/>
          </a:p>
        </p:txBody>
      </p:sp>
      <p:sp>
        <p:nvSpPr>
          <p:cNvPr id="44" name="大標題文字"/>
          <p:cNvSpPr txBox="1">
            <a:spLocks noGrp="1"/>
          </p:cNvSpPr>
          <p:nvPr>
            <p:ph type="title"/>
          </p:nvPr>
        </p:nvSpPr>
        <p:spPr>
          <a:xfrm>
            <a:off x="722376" y="1059711"/>
            <a:ext cx="7772401" cy="1828801"/>
          </a:xfrm>
          <a:prstGeom prst="rect">
            <a:avLst/>
          </a:prstGeom>
        </p:spPr>
        <p:txBody>
          <a:bodyPr anchor="b"/>
          <a:lstStyle>
            <a:lvl1pPr algn="r">
              <a:defRPr sz="4800">
                <a:solidFill>
                  <a:srgbClr val="DEF5FA"/>
                </a:solidFill>
              </a:defRPr>
            </a:lvl1pPr>
          </a:lstStyle>
          <a:p>
            <a:r>
              <a:t>大標題文字</a:t>
            </a:r>
          </a:p>
        </p:txBody>
      </p:sp>
      <p:sp>
        <p:nvSpPr>
          <p:cNvPr id="45" name="內文層級一…"/>
          <p:cNvSpPr txBox="1">
            <a:spLocks noGrp="1"/>
          </p:cNvSpPr>
          <p:nvPr>
            <p:ph type="body" sz="quarter" idx="1"/>
          </p:nvPr>
        </p:nvSpPr>
        <p:spPr>
          <a:xfrm>
            <a:off x="3922712" y="2931711"/>
            <a:ext cx="4572001" cy="1454889"/>
          </a:xfrm>
          <a:prstGeom prst="rect">
            <a:avLst/>
          </a:prstGeom>
        </p:spPr>
        <p:txBody>
          <a:bodyPr/>
          <a:lstStyle>
            <a:lvl1pPr marL="0" indent="0">
              <a:buClrTx/>
              <a:buSzTx/>
              <a:buNone/>
              <a:defRPr sz="2300">
                <a:solidFill>
                  <a:srgbClr val="FFFFFF"/>
                </a:solidFill>
              </a:defRPr>
            </a:lvl1pPr>
            <a:lvl2pPr marL="0" indent="393191">
              <a:buClrTx/>
              <a:buSzTx/>
              <a:buNone/>
              <a:defRPr sz="2300">
                <a:solidFill>
                  <a:srgbClr val="FFFFFF"/>
                </a:solidFill>
              </a:defRPr>
            </a:lvl2pPr>
            <a:lvl3pPr marL="0" indent="630936">
              <a:buClrTx/>
              <a:buSzTx/>
              <a:buNone/>
              <a:defRPr sz="2300">
                <a:solidFill>
                  <a:srgbClr val="FFFFFF"/>
                </a:solidFill>
              </a:defRPr>
            </a:lvl3pPr>
            <a:lvl4pPr marL="0" indent="914400">
              <a:buClrTx/>
              <a:buSzTx/>
              <a:buNone/>
              <a:defRPr sz="2300">
                <a:solidFill>
                  <a:srgbClr val="FFFFFF"/>
                </a:solidFill>
              </a:defRPr>
            </a:lvl4pPr>
            <a:lvl5pPr marL="0" indent="1143000">
              <a:buClrTx/>
              <a:buSzTx/>
              <a:buNone/>
              <a:defRPr sz="2300">
                <a:solidFill>
                  <a:srgbClr val="FFFFFF"/>
                </a:solidFill>
              </a:defRPr>
            </a:lvl5pPr>
          </a:lstStyle>
          <a:p>
            <a:r>
              <a:t>內文層級一</a:t>
            </a:r>
          </a:p>
          <a:p>
            <a:pPr lvl="1"/>
            <a:r>
              <a:t>內文層級二</a:t>
            </a:r>
          </a:p>
          <a:p>
            <a:pPr lvl="2"/>
            <a:r>
              <a:t>內文層級三</a:t>
            </a:r>
          </a:p>
          <a:p>
            <a:pPr lvl="3"/>
            <a:r>
              <a:t>內文層級四</a:t>
            </a:r>
          </a:p>
          <a:p>
            <a:pPr lvl="4"/>
            <a:r>
              <a:t>內文層級五</a:t>
            </a:r>
          </a:p>
        </p:txBody>
      </p:sp>
      <p:sp>
        <p:nvSpPr>
          <p:cNvPr id="46" name="＞形箭號 6"/>
          <p:cNvSpPr/>
          <p:nvPr/>
        </p:nvSpPr>
        <p:spPr>
          <a:xfrm>
            <a:off x="3636679" y="3005471"/>
            <a:ext cx="182881" cy="228601"/>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ln>
          <a:effectLst>
            <a:outerShdw blurRad="50800" dist="25400" dir="5400000" rotWithShape="0">
              <a:srgbClr val="000000">
                <a:alpha val="46000"/>
              </a:srgbClr>
            </a:outerShdw>
          </a:effectLst>
        </p:spPr>
        <p:txBody>
          <a:bodyPr lIns="45719" rIns="45719" anchor="ctr"/>
          <a:lstStyle/>
          <a:p>
            <a:pPr>
              <a:defRPr>
                <a:solidFill>
                  <a:srgbClr val="FFFFFF"/>
                </a:solidFill>
              </a:defRPr>
            </a:pPr>
            <a:endParaRPr/>
          </a:p>
        </p:txBody>
      </p:sp>
      <p:sp>
        <p:nvSpPr>
          <p:cNvPr id="47" name="＞形箭號 7"/>
          <p:cNvSpPr/>
          <p:nvPr/>
        </p:nvSpPr>
        <p:spPr>
          <a:xfrm>
            <a:off x="3450263" y="3005471"/>
            <a:ext cx="182881" cy="228601"/>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ln>
          <a:effectLst>
            <a:outerShdw blurRad="50800" dist="25400" dir="5400000" rotWithShape="0">
              <a:srgbClr val="000000">
                <a:alpha val="46000"/>
              </a:srgbClr>
            </a:outerShdw>
          </a:effectLst>
        </p:spPr>
        <p:txBody>
          <a:bodyPr lIns="45719" rIns="45719" anchor="ctr"/>
          <a:lstStyle/>
          <a:p>
            <a:pPr>
              <a:defRPr>
                <a:solidFill>
                  <a:srgbClr val="FFFFFF"/>
                </a:solidFill>
              </a:defRPr>
            </a:pPr>
            <a:endParaRPr/>
          </a:p>
        </p:txBody>
      </p:sp>
      <p:sp>
        <p:nvSpPr>
          <p:cNvPr id="48" name="幻燈片編號"/>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兩項物件">
    <p:spTree>
      <p:nvGrpSpPr>
        <p:cNvPr id="1" name=""/>
        <p:cNvGrpSpPr/>
        <p:nvPr/>
      </p:nvGrpSpPr>
      <p:grpSpPr>
        <a:xfrm>
          <a:off x="0" y="0"/>
          <a:ext cx="0" cy="0"/>
          <a:chOff x="0" y="0"/>
          <a:chExt cx="0" cy="0"/>
        </a:xfrm>
      </p:grpSpPr>
      <p:sp>
        <p:nvSpPr>
          <p:cNvPr id="55" name="手繪多邊形 12"/>
          <p:cNvSpPr/>
          <p:nvPr/>
        </p:nvSpPr>
        <p:spPr>
          <a:xfrm>
            <a:off x="499272" y="5944935"/>
            <a:ext cx="4940625" cy="921077"/>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DCADC">
              <a:alpha val="40000"/>
            </a:srgbClr>
          </a:solidFill>
          <a:ln w="12700">
            <a:miter lim="400000"/>
          </a:ln>
        </p:spPr>
        <p:txBody>
          <a:bodyPr lIns="45719" rIns="45719"/>
          <a:lstStyle/>
          <a:p>
            <a:pPr>
              <a:defRPr>
                <a:solidFill>
                  <a:srgbClr val="FFFFFF"/>
                </a:solidFill>
              </a:defRPr>
            </a:pPr>
            <a:endParaRPr/>
          </a:p>
        </p:txBody>
      </p:sp>
      <p:sp>
        <p:nvSpPr>
          <p:cNvPr id="56" name="手繪多邊形 11"/>
          <p:cNvSpPr/>
          <p:nvPr/>
        </p:nvSpPr>
        <p:spPr>
          <a:xfrm>
            <a:off x="485716" y="5939010"/>
            <a:ext cx="3690452" cy="933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solidFill>
                  <a:srgbClr val="FFFFFF"/>
                </a:solidFill>
              </a:defRPr>
            </a:pPr>
            <a:endParaRPr/>
          </a:p>
        </p:txBody>
      </p:sp>
      <p:sp>
        <p:nvSpPr>
          <p:cNvPr id="57" name="直角三角形 13"/>
          <p:cNvSpPr/>
          <p:nvPr/>
        </p:nvSpPr>
        <p:spPr>
          <a:xfrm>
            <a:off x="-6043" y="5791253"/>
            <a:ext cx="3402316" cy="10808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2"/>
          </a:blipFill>
          <a:ln w="12700">
            <a:miter lim="400000"/>
          </a:ln>
        </p:spPr>
        <p:txBody>
          <a:bodyPr lIns="45719" rIns="45719" anchor="ctr"/>
          <a:lstStyle/>
          <a:p>
            <a:pPr algn="ctr">
              <a:defRPr>
                <a:solidFill>
                  <a:srgbClr val="FFFFFF"/>
                </a:solidFill>
              </a:defRPr>
            </a:pPr>
            <a:endParaRPr/>
          </a:p>
        </p:txBody>
      </p:sp>
      <p:sp>
        <p:nvSpPr>
          <p:cNvPr id="58" name="直線接點 14"/>
          <p:cNvSpPr/>
          <p:nvPr/>
        </p:nvSpPr>
        <p:spPr>
          <a:xfrm>
            <a:off x="-9238" y="5787737"/>
            <a:ext cx="3405511" cy="1084384"/>
          </a:xfrm>
          <a:prstGeom prst="line">
            <a:avLst/>
          </a:prstGeom>
          <a:ln w="12065">
            <a:solidFill>
              <a:srgbClr val="5699AD"/>
            </a:solidFill>
            <a:miter/>
          </a:ln>
        </p:spPr>
        <p:txBody>
          <a:bodyPr lIns="45719" rIns="45719"/>
          <a:lstStyle/>
          <a:p>
            <a:endParaRPr/>
          </a:p>
        </p:txBody>
      </p:sp>
      <p:sp>
        <p:nvSpPr>
          <p:cNvPr id="59" name="內文層級一…"/>
          <p:cNvSpPr txBox="1">
            <a:spLocks noGrp="1"/>
          </p:cNvSpPr>
          <p:nvPr>
            <p:ph type="body" sz="half" idx="1"/>
          </p:nvPr>
        </p:nvSpPr>
        <p:spPr>
          <a:xfrm>
            <a:off x="457200" y="1481327"/>
            <a:ext cx="4038600" cy="4525964"/>
          </a:xfrm>
          <a:prstGeom prst="rect">
            <a:avLst/>
          </a:prstGeom>
        </p:spPr>
        <p:txBody>
          <a:bodyPr/>
          <a:lstStyle>
            <a:lvl1pPr>
              <a:defRPr>
                <a:solidFill>
                  <a:srgbClr val="FFFFFF"/>
                </a:solidFill>
              </a:defRPr>
            </a:lvl1pPr>
            <a:lvl2pPr marL="659891" indent="-266700">
              <a:defRPr>
                <a:solidFill>
                  <a:srgbClr val="FFFFFF"/>
                </a:solidFill>
              </a:defRPr>
            </a:lvl2pPr>
            <a:lvl3pPr marL="950975" indent="-320039">
              <a:defRPr>
                <a:solidFill>
                  <a:srgbClr val="FFFFFF"/>
                </a:solidFill>
              </a:defRPr>
            </a:lvl3pPr>
            <a:lvl4pPr marL="1270000" indent="-355600">
              <a:defRPr>
                <a:solidFill>
                  <a:srgbClr val="FFFFFF"/>
                </a:solidFill>
              </a:defRPr>
            </a:lvl4pPr>
            <a:lvl5pPr>
              <a:defRPr>
                <a:solidFill>
                  <a:srgbClr val="FFFFFF"/>
                </a:solidFill>
              </a:defRPr>
            </a:lvl5pPr>
          </a:lstStyle>
          <a:p>
            <a:r>
              <a:t>內文層級一</a:t>
            </a:r>
          </a:p>
          <a:p>
            <a:pPr lvl="1"/>
            <a:r>
              <a:t>內文層級二</a:t>
            </a:r>
          </a:p>
          <a:p>
            <a:pPr lvl="2"/>
            <a:r>
              <a:t>內文層級三</a:t>
            </a:r>
          </a:p>
          <a:p>
            <a:pPr lvl="3"/>
            <a:r>
              <a:t>內文層級四</a:t>
            </a:r>
          </a:p>
          <a:p>
            <a:pPr lvl="4"/>
            <a:r>
              <a:t>內文層級五</a:t>
            </a:r>
          </a:p>
        </p:txBody>
      </p:sp>
      <p:sp>
        <p:nvSpPr>
          <p:cNvPr id="60" name="大標題文字"/>
          <p:cNvSpPr txBox="1">
            <a:spLocks noGrp="1"/>
          </p:cNvSpPr>
          <p:nvPr>
            <p:ph type="title"/>
          </p:nvPr>
        </p:nvSpPr>
        <p:spPr>
          <a:prstGeom prst="rect">
            <a:avLst/>
          </a:prstGeom>
        </p:spPr>
        <p:txBody>
          <a:bodyPr/>
          <a:lstStyle>
            <a:lvl1pPr algn="l">
              <a:defRPr>
                <a:solidFill>
                  <a:srgbClr val="DEF5FA"/>
                </a:solidFill>
              </a:defRPr>
            </a:lvl1pPr>
          </a:lstStyle>
          <a:p>
            <a:r>
              <a:t>大標題文字</a:t>
            </a:r>
          </a:p>
        </p:txBody>
      </p:sp>
      <p:sp>
        <p:nvSpPr>
          <p:cNvPr id="61" name="幻燈片編號"/>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比對">
    <p:spTree>
      <p:nvGrpSpPr>
        <p:cNvPr id="1" name=""/>
        <p:cNvGrpSpPr/>
        <p:nvPr/>
      </p:nvGrpSpPr>
      <p:grpSpPr>
        <a:xfrm>
          <a:off x="0" y="0"/>
          <a:ext cx="0" cy="0"/>
          <a:chOff x="0" y="0"/>
          <a:chExt cx="0" cy="0"/>
        </a:xfrm>
      </p:grpSpPr>
      <p:sp>
        <p:nvSpPr>
          <p:cNvPr id="68" name="大標題文字"/>
          <p:cNvSpPr txBox="1">
            <a:spLocks noGrp="1"/>
          </p:cNvSpPr>
          <p:nvPr>
            <p:ph type="title"/>
          </p:nvPr>
        </p:nvSpPr>
        <p:spPr>
          <a:xfrm>
            <a:off x="457200" y="273050"/>
            <a:ext cx="8229600" cy="1143000"/>
          </a:xfrm>
          <a:prstGeom prst="rect">
            <a:avLst/>
          </a:prstGeom>
        </p:spPr>
        <p:txBody>
          <a:bodyPr/>
          <a:lstStyle>
            <a:lvl1pPr algn="l"/>
          </a:lstStyle>
          <a:p>
            <a:r>
              <a:t>大標題文字</a:t>
            </a:r>
          </a:p>
        </p:txBody>
      </p:sp>
      <p:sp>
        <p:nvSpPr>
          <p:cNvPr id="69" name="內文層級一…"/>
          <p:cNvSpPr txBox="1">
            <a:spLocks noGrp="1"/>
          </p:cNvSpPr>
          <p:nvPr>
            <p:ph type="body" sz="quarter" idx="1"/>
          </p:nvPr>
        </p:nvSpPr>
        <p:spPr>
          <a:xfrm>
            <a:off x="457200" y="5410200"/>
            <a:ext cx="4040188" cy="762000"/>
          </a:xfrm>
          <a:prstGeom prst="rect">
            <a:avLst/>
          </a:prstGeom>
          <a:solidFill>
            <a:schemeClr val="accent1"/>
          </a:solidFill>
          <a:ln w="9652">
            <a:solidFill>
              <a:schemeClr val="accent1"/>
            </a:solidFill>
            <a:miter lim="800000"/>
          </a:ln>
        </p:spPr>
        <p:txBody>
          <a:bodyPr anchor="ctr"/>
          <a:lstStyle>
            <a:lvl1pPr marL="0" indent="0">
              <a:buClrTx/>
              <a:buSzTx/>
              <a:buNone/>
              <a:defRPr sz="2400">
                <a:solidFill>
                  <a:srgbClr val="FFFFFF"/>
                </a:solidFill>
              </a:defRPr>
            </a:lvl1pPr>
            <a:lvl2pPr marL="0" indent="393191">
              <a:buClrTx/>
              <a:buSzTx/>
              <a:buNone/>
              <a:defRPr sz="2400">
                <a:solidFill>
                  <a:srgbClr val="FFFFFF"/>
                </a:solidFill>
              </a:defRPr>
            </a:lvl2pPr>
            <a:lvl3pPr marL="0" indent="630936">
              <a:buClrTx/>
              <a:buSzTx/>
              <a:buNone/>
              <a:defRPr sz="2400">
                <a:solidFill>
                  <a:srgbClr val="FFFFFF"/>
                </a:solidFill>
              </a:defRPr>
            </a:lvl3pPr>
            <a:lvl4pPr marL="0" indent="914400">
              <a:buClrTx/>
              <a:buSzTx/>
              <a:buNone/>
              <a:defRPr sz="2400">
                <a:solidFill>
                  <a:srgbClr val="FFFFFF"/>
                </a:solidFill>
              </a:defRPr>
            </a:lvl4pPr>
            <a:lvl5pPr marL="0" indent="1143000">
              <a:buClrTx/>
              <a:buSzTx/>
              <a:buNone/>
              <a:defRPr sz="2400">
                <a:solidFill>
                  <a:srgbClr val="FFFFFF"/>
                </a:solidFill>
              </a:defRPr>
            </a:lvl5pPr>
          </a:lstStyle>
          <a:p>
            <a:r>
              <a:t>內文層級一</a:t>
            </a:r>
          </a:p>
          <a:p>
            <a:pPr lvl="1"/>
            <a:r>
              <a:t>內文層級二</a:t>
            </a:r>
          </a:p>
          <a:p>
            <a:pPr lvl="2"/>
            <a:r>
              <a:t>內文層級三</a:t>
            </a:r>
          </a:p>
          <a:p>
            <a:pPr lvl="3"/>
            <a:r>
              <a:t>內文層級四</a:t>
            </a:r>
          </a:p>
          <a:p>
            <a:pPr lvl="4"/>
            <a:r>
              <a:t>內文層級五</a:t>
            </a:r>
          </a:p>
        </p:txBody>
      </p:sp>
      <p:sp>
        <p:nvSpPr>
          <p:cNvPr id="70" name="文字版面配置區 3"/>
          <p:cNvSpPr>
            <a:spLocks noGrp="1"/>
          </p:cNvSpPr>
          <p:nvPr>
            <p:ph type="body" sz="quarter" idx="21"/>
          </p:nvPr>
        </p:nvSpPr>
        <p:spPr>
          <a:xfrm>
            <a:off x="4645026" y="5410200"/>
            <a:ext cx="4041776" cy="762000"/>
          </a:xfrm>
          <a:prstGeom prst="rect">
            <a:avLst/>
          </a:prstGeom>
          <a:solidFill>
            <a:schemeClr val="accent1"/>
          </a:solidFill>
          <a:ln w="9652">
            <a:solidFill>
              <a:schemeClr val="accent1"/>
            </a:solidFill>
            <a:miter lim="800000"/>
          </a:ln>
        </p:spPr>
        <p:txBody>
          <a:bodyPr anchor="ctr"/>
          <a:lstStyle/>
          <a:p>
            <a:pPr marL="0" indent="0">
              <a:buClrTx/>
              <a:buSzTx/>
              <a:buNone/>
              <a:defRPr sz="2400">
                <a:solidFill>
                  <a:srgbClr val="FFFFFF"/>
                </a:solidFill>
              </a:defRPr>
            </a:pPr>
            <a:endParaRPr/>
          </a:p>
        </p:txBody>
      </p:sp>
      <p:sp>
        <p:nvSpPr>
          <p:cNvPr id="71"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只有標題">
    <p:spTree>
      <p:nvGrpSpPr>
        <p:cNvPr id="1" name=""/>
        <p:cNvGrpSpPr/>
        <p:nvPr/>
      </p:nvGrpSpPr>
      <p:grpSpPr>
        <a:xfrm>
          <a:off x="0" y="0"/>
          <a:ext cx="0" cy="0"/>
          <a:chOff x="0" y="0"/>
          <a:chExt cx="0" cy="0"/>
        </a:xfrm>
      </p:grpSpPr>
      <p:sp>
        <p:nvSpPr>
          <p:cNvPr id="78" name="手繪多邊形 12"/>
          <p:cNvSpPr/>
          <p:nvPr/>
        </p:nvSpPr>
        <p:spPr>
          <a:xfrm>
            <a:off x="499272" y="5944935"/>
            <a:ext cx="4940625" cy="921077"/>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DCADC">
              <a:alpha val="40000"/>
            </a:srgbClr>
          </a:solidFill>
          <a:ln w="12700">
            <a:miter lim="400000"/>
          </a:ln>
        </p:spPr>
        <p:txBody>
          <a:bodyPr lIns="45719" rIns="45719"/>
          <a:lstStyle/>
          <a:p>
            <a:pPr>
              <a:defRPr>
                <a:solidFill>
                  <a:srgbClr val="FFFFFF"/>
                </a:solidFill>
              </a:defRPr>
            </a:pPr>
            <a:endParaRPr/>
          </a:p>
        </p:txBody>
      </p:sp>
      <p:sp>
        <p:nvSpPr>
          <p:cNvPr id="79" name="手繪多邊形 11"/>
          <p:cNvSpPr/>
          <p:nvPr/>
        </p:nvSpPr>
        <p:spPr>
          <a:xfrm>
            <a:off x="485716" y="5939010"/>
            <a:ext cx="3690452" cy="933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solidFill>
                  <a:srgbClr val="FFFFFF"/>
                </a:solidFill>
              </a:defRPr>
            </a:pPr>
            <a:endParaRPr/>
          </a:p>
        </p:txBody>
      </p:sp>
      <p:sp>
        <p:nvSpPr>
          <p:cNvPr id="80" name="直角三角形 13"/>
          <p:cNvSpPr/>
          <p:nvPr/>
        </p:nvSpPr>
        <p:spPr>
          <a:xfrm>
            <a:off x="-6043" y="5791253"/>
            <a:ext cx="3402316" cy="10808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2"/>
          </a:blipFill>
          <a:ln w="12700">
            <a:miter lim="400000"/>
          </a:ln>
        </p:spPr>
        <p:txBody>
          <a:bodyPr lIns="45719" rIns="45719" anchor="ctr"/>
          <a:lstStyle/>
          <a:p>
            <a:pPr algn="ctr">
              <a:defRPr>
                <a:solidFill>
                  <a:srgbClr val="FFFFFF"/>
                </a:solidFill>
              </a:defRPr>
            </a:pPr>
            <a:endParaRPr/>
          </a:p>
        </p:txBody>
      </p:sp>
      <p:sp>
        <p:nvSpPr>
          <p:cNvPr id="81" name="直線接點 14"/>
          <p:cNvSpPr/>
          <p:nvPr/>
        </p:nvSpPr>
        <p:spPr>
          <a:xfrm>
            <a:off x="-9238" y="5787737"/>
            <a:ext cx="3405511" cy="1084384"/>
          </a:xfrm>
          <a:prstGeom prst="line">
            <a:avLst/>
          </a:prstGeom>
          <a:ln w="12065">
            <a:solidFill>
              <a:srgbClr val="5699AD"/>
            </a:solidFill>
            <a:miter/>
          </a:ln>
        </p:spPr>
        <p:txBody>
          <a:bodyPr lIns="45719" rIns="45719"/>
          <a:lstStyle/>
          <a:p>
            <a:endParaRPr/>
          </a:p>
        </p:txBody>
      </p:sp>
      <p:sp>
        <p:nvSpPr>
          <p:cNvPr id="82" name="大標題文字"/>
          <p:cNvSpPr txBox="1">
            <a:spLocks noGrp="1"/>
          </p:cNvSpPr>
          <p:nvPr>
            <p:ph type="title"/>
          </p:nvPr>
        </p:nvSpPr>
        <p:spPr>
          <a:prstGeom prst="rect">
            <a:avLst/>
          </a:prstGeom>
        </p:spPr>
        <p:txBody>
          <a:bodyPr/>
          <a:lstStyle>
            <a:lvl1pPr algn="l">
              <a:defRPr>
                <a:solidFill>
                  <a:srgbClr val="DEF5FA"/>
                </a:solidFill>
              </a:defRPr>
            </a:lvl1pPr>
          </a:lstStyle>
          <a:p>
            <a:r>
              <a:t>大標題文字</a:t>
            </a:r>
          </a:p>
        </p:txBody>
      </p:sp>
      <p:sp>
        <p:nvSpPr>
          <p:cNvPr id="83" name="幻燈片編號"/>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
        <p:nvSpPr>
          <p:cNvPr id="90" name="手繪多邊形 12"/>
          <p:cNvSpPr/>
          <p:nvPr/>
        </p:nvSpPr>
        <p:spPr>
          <a:xfrm>
            <a:off x="499272" y="5944935"/>
            <a:ext cx="4940625" cy="921077"/>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DCADC">
              <a:alpha val="40000"/>
            </a:srgbClr>
          </a:solidFill>
          <a:ln w="12700">
            <a:miter lim="400000"/>
          </a:ln>
        </p:spPr>
        <p:txBody>
          <a:bodyPr lIns="45719" rIns="45719"/>
          <a:lstStyle/>
          <a:p>
            <a:endParaRPr/>
          </a:p>
        </p:txBody>
      </p:sp>
      <p:sp>
        <p:nvSpPr>
          <p:cNvPr id="91" name="手繪多邊形 11"/>
          <p:cNvSpPr/>
          <p:nvPr/>
        </p:nvSpPr>
        <p:spPr>
          <a:xfrm>
            <a:off x="485716" y="5939010"/>
            <a:ext cx="3690452" cy="933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9" rIns="45719"/>
          <a:lstStyle/>
          <a:p>
            <a:endParaRPr/>
          </a:p>
        </p:txBody>
      </p:sp>
      <p:sp>
        <p:nvSpPr>
          <p:cNvPr id="92" name="直角三角形 13"/>
          <p:cNvSpPr/>
          <p:nvPr/>
        </p:nvSpPr>
        <p:spPr>
          <a:xfrm>
            <a:off x="-6043" y="5791253"/>
            <a:ext cx="3402316" cy="10808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2"/>
          </a:blipFill>
          <a:ln w="12700">
            <a:miter lim="400000"/>
          </a:ln>
        </p:spPr>
        <p:txBody>
          <a:bodyPr lIns="45719" rIns="45719" anchor="ctr"/>
          <a:lstStyle/>
          <a:p>
            <a:pPr algn="ctr">
              <a:defRPr>
                <a:solidFill>
                  <a:srgbClr val="FFFFFF"/>
                </a:solidFill>
              </a:defRPr>
            </a:pPr>
            <a:endParaRPr/>
          </a:p>
        </p:txBody>
      </p:sp>
      <p:sp>
        <p:nvSpPr>
          <p:cNvPr id="93" name="直線接點 14"/>
          <p:cNvSpPr/>
          <p:nvPr/>
        </p:nvSpPr>
        <p:spPr>
          <a:xfrm>
            <a:off x="-9238" y="5787737"/>
            <a:ext cx="3405511" cy="1084384"/>
          </a:xfrm>
          <a:prstGeom prst="line">
            <a:avLst/>
          </a:prstGeom>
          <a:ln w="12065">
            <a:solidFill>
              <a:srgbClr val="5699AD"/>
            </a:solidFill>
            <a:miter/>
          </a:ln>
        </p:spPr>
        <p:txBody>
          <a:bodyPr lIns="45719" rIns="45719"/>
          <a:lstStyle/>
          <a:p>
            <a:endParaRPr/>
          </a:p>
        </p:txBody>
      </p:sp>
      <p:sp>
        <p:nvSpPr>
          <p:cNvPr id="94"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含標題的內容">
    <p:spTree>
      <p:nvGrpSpPr>
        <p:cNvPr id="1" name=""/>
        <p:cNvGrpSpPr/>
        <p:nvPr/>
      </p:nvGrpSpPr>
      <p:grpSpPr>
        <a:xfrm>
          <a:off x="0" y="0"/>
          <a:ext cx="0" cy="0"/>
          <a:chOff x="0" y="0"/>
          <a:chExt cx="0" cy="0"/>
        </a:xfrm>
      </p:grpSpPr>
      <p:sp>
        <p:nvSpPr>
          <p:cNvPr id="101" name="大標題文字"/>
          <p:cNvSpPr txBox="1">
            <a:spLocks noGrp="1"/>
          </p:cNvSpPr>
          <p:nvPr>
            <p:ph type="title"/>
          </p:nvPr>
        </p:nvSpPr>
        <p:spPr>
          <a:xfrm>
            <a:off x="914400" y="4876800"/>
            <a:ext cx="7481776" cy="457200"/>
          </a:xfrm>
          <a:prstGeom prst="rect">
            <a:avLst/>
          </a:prstGeom>
        </p:spPr>
        <p:txBody>
          <a:bodyPr anchor="t"/>
          <a:lstStyle>
            <a:lvl1pPr algn="r">
              <a:defRPr sz="2500" b="0">
                <a:solidFill>
                  <a:schemeClr val="accent1"/>
                </a:solidFill>
              </a:defRPr>
            </a:lvl1pPr>
          </a:lstStyle>
          <a:p>
            <a:pPr>
              <a:defRPr>
                <a:effectLst/>
              </a:defRPr>
            </a:pPr>
            <a:r>
              <a:t>大標題文字</a:t>
            </a:r>
          </a:p>
        </p:txBody>
      </p:sp>
      <p:sp>
        <p:nvSpPr>
          <p:cNvPr id="102" name="內文層級一…"/>
          <p:cNvSpPr txBox="1">
            <a:spLocks noGrp="1"/>
          </p:cNvSpPr>
          <p:nvPr>
            <p:ph type="body" sz="quarter" idx="1"/>
          </p:nvPr>
        </p:nvSpPr>
        <p:spPr>
          <a:xfrm>
            <a:off x="4419600" y="5355101"/>
            <a:ext cx="3974592" cy="914401"/>
          </a:xfrm>
          <a:prstGeom prst="rect">
            <a:avLst/>
          </a:prstGeom>
        </p:spPr>
        <p:txBody>
          <a:bodyPr/>
          <a:lstStyle>
            <a:lvl1pPr marL="0" indent="0" algn="r">
              <a:buClrTx/>
              <a:buSzTx/>
              <a:buNone/>
              <a:defRPr sz="1600"/>
            </a:lvl1pPr>
            <a:lvl2pPr marL="0" indent="393191" algn="r">
              <a:buClrTx/>
              <a:buSzTx/>
              <a:buNone/>
              <a:defRPr sz="1600"/>
            </a:lvl2pPr>
            <a:lvl3pPr marL="0" indent="630936" algn="r">
              <a:buClrTx/>
              <a:buSzTx/>
              <a:buNone/>
              <a:defRPr sz="1600"/>
            </a:lvl3pPr>
            <a:lvl4pPr marL="0" indent="914400" algn="r">
              <a:buClrTx/>
              <a:buSzTx/>
              <a:buNone/>
              <a:defRPr sz="1600"/>
            </a:lvl4pPr>
            <a:lvl5pPr marL="0" indent="1143000" algn="r">
              <a:buClrTx/>
              <a:buSzTx/>
              <a:buNone/>
              <a:defRPr sz="1600"/>
            </a:lvl5pPr>
          </a:lstStyle>
          <a:p>
            <a:r>
              <a:t>內文層級一</a:t>
            </a:r>
          </a:p>
          <a:p>
            <a:pPr lvl="1"/>
            <a:r>
              <a:t>內文層級二</a:t>
            </a:r>
          </a:p>
          <a:p>
            <a:pPr lvl="2"/>
            <a:r>
              <a:t>內文層級三</a:t>
            </a:r>
          </a:p>
          <a:p>
            <a:pPr lvl="3"/>
            <a:r>
              <a:t>內文層級四</a:t>
            </a:r>
          </a:p>
          <a:p>
            <a:pPr lvl="4"/>
            <a:r>
              <a:t>內文層級五</a:t>
            </a:r>
          </a:p>
        </p:txBody>
      </p:sp>
      <p:sp>
        <p:nvSpPr>
          <p:cNvPr id="103"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含標題的圖片">
    <p:spTree>
      <p:nvGrpSpPr>
        <p:cNvPr id="1" name=""/>
        <p:cNvGrpSpPr/>
        <p:nvPr/>
      </p:nvGrpSpPr>
      <p:grpSpPr>
        <a:xfrm>
          <a:off x="0" y="0"/>
          <a:ext cx="0" cy="0"/>
          <a:chOff x="0" y="0"/>
          <a:chExt cx="0" cy="0"/>
        </a:xfrm>
      </p:grpSpPr>
      <p:sp>
        <p:nvSpPr>
          <p:cNvPr id="110" name="內文層級一…"/>
          <p:cNvSpPr txBox="1">
            <a:spLocks noGrp="1"/>
          </p:cNvSpPr>
          <p:nvPr>
            <p:ph type="body" sz="quarter" idx="1"/>
          </p:nvPr>
        </p:nvSpPr>
        <p:spPr>
          <a:xfrm>
            <a:off x="1141231" y="5443401"/>
            <a:ext cx="7162801" cy="648233"/>
          </a:xfrm>
          <a:prstGeom prst="rect">
            <a:avLst/>
          </a:prstGeom>
        </p:spPr>
        <p:txBody>
          <a:bodyPr lIns="0" tIns="0" rIns="0" bIns="0"/>
          <a:lstStyle>
            <a:lvl1pPr marL="0" marR="18288" indent="0" algn="r">
              <a:buClrTx/>
              <a:buSzTx/>
              <a:buNone/>
              <a:defRPr sz="1400">
                <a:solidFill>
                  <a:srgbClr val="FFFFFF"/>
                </a:solidFill>
              </a:defRPr>
            </a:lvl1pPr>
            <a:lvl2pPr marL="659891" marR="18288" indent="-266700" algn="r">
              <a:buClrTx/>
              <a:defRPr sz="1400">
                <a:solidFill>
                  <a:srgbClr val="FFFFFF"/>
                </a:solidFill>
              </a:defRPr>
            </a:lvl2pPr>
            <a:lvl3pPr marL="950975" marR="18288" indent="-320039" algn="r">
              <a:buClrTx/>
              <a:defRPr sz="1400">
                <a:solidFill>
                  <a:srgbClr val="FFFFFF"/>
                </a:solidFill>
              </a:defRPr>
            </a:lvl3pPr>
            <a:lvl4pPr marL="1270000" marR="18288" indent="-355600" algn="r">
              <a:buClrTx/>
              <a:defRPr sz="1400">
                <a:solidFill>
                  <a:srgbClr val="FFFFFF"/>
                </a:solidFill>
              </a:defRPr>
            </a:lvl4pPr>
            <a:lvl5pPr marR="18288" algn="r">
              <a:buClrTx/>
              <a:defRPr sz="1400">
                <a:solidFill>
                  <a:srgbClr val="FFFFFF"/>
                </a:solidFill>
              </a:defRPr>
            </a:lvl5pPr>
          </a:lstStyle>
          <a:p>
            <a:r>
              <a:t>內文層級一</a:t>
            </a:r>
          </a:p>
          <a:p>
            <a:pPr lvl="1"/>
            <a:r>
              <a:t>內文層級二</a:t>
            </a:r>
          </a:p>
          <a:p>
            <a:pPr lvl="2"/>
            <a:r>
              <a:t>內文層級三</a:t>
            </a:r>
          </a:p>
          <a:p>
            <a:pPr lvl="3"/>
            <a:r>
              <a:t>內文層級四</a:t>
            </a:r>
          </a:p>
          <a:p>
            <a:pPr lvl="4"/>
            <a:r>
              <a:t>內文層級五</a:t>
            </a:r>
          </a:p>
        </p:txBody>
      </p:sp>
      <p:sp>
        <p:nvSpPr>
          <p:cNvPr id="111" name="圖片版面配置區 2"/>
          <p:cNvSpPr>
            <a:spLocks noGrp="1"/>
          </p:cNvSpPr>
          <p:nvPr>
            <p:ph type="pic" idx="21"/>
          </p:nvPr>
        </p:nvSpPr>
        <p:spPr>
          <a:xfrm>
            <a:off x="228600" y="189967"/>
            <a:ext cx="8686800" cy="4389122"/>
          </a:xfrm>
          <a:prstGeom prst="rect">
            <a:avLst/>
          </a:prstGeom>
          <a:ln w="9525">
            <a:solidFill>
              <a:srgbClr val="000000"/>
            </a:solidFill>
            <a:round/>
          </a:ln>
        </p:spPr>
        <p:txBody>
          <a:bodyPr lIns="91439" rIns="91439">
            <a:noAutofit/>
          </a:bodyPr>
          <a:lstStyle/>
          <a:p>
            <a:endParaRPr/>
          </a:p>
        </p:txBody>
      </p:sp>
      <p:sp>
        <p:nvSpPr>
          <p:cNvPr id="112" name="大標題文字"/>
          <p:cNvSpPr txBox="1">
            <a:spLocks noGrp="1"/>
          </p:cNvSpPr>
          <p:nvPr>
            <p:ph type="title"/>
          </p:nvPr>
        </p:nvSpPr>
        <p:spPr>
          <a:xfrm>
            <a:off x="228600" y="4865122"/>
            <a:ext cx="8075432" cy="562673"/>
          </a:xfrm>
          <a:prstGeom prst="rect">
            <a:avLst/>
          </a:prstGeom>
        </p:spPr>
        <p:txBody>
          <a:bodyPr anchor="t"/>
          <a:lstStyle>
            <a:lvl1pPr algn="r">
              <a:defRPr sz="3000" b="0">
                <a:solidFill>
                  <a:schemeClr val="accent1"/>
                </a:solidFill>
                <a:effectLst>
                  <a:outerShdw blurRad="50800" dist="25000" dir="5400000" rotWithShape="0">
                    <a:srgbClr val="000000">
                      <a:alpha val="45000"/>
                    </a:srgbClr>
                  </a:outerShdw>
                </a:effectLst>
              </a:defRPr>
            </a:lvl1pPr>
          </a:lstStyle>
          <a:p>
            <a:r>
              <a:t>大標題文字</a:t>
            </a:r>
          </a:p>
        </p:txBody>
      </p:sp>
      <p:sp>
        <p:nvSpPr>
          <p:cNvPr id="113" name="手繪多邊形 7"/>
          <p:cNvSpPr/>
          <p:nvPr/>
        </p:nvSpPr>
        <p:spPr>
          <a:xfrm>
            <a:off x="499272" y="5944935"/>
            <a:ext cx="4940625" cy="921077"/>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DCADC">
              <a:alpha val="40000"/>
            </a:srgbClr>
          </a:solidFill>
          <a:ln w="12700">
            <a:miter lim="400000"/>
          </a:ln>
        </p:spPr>
        <p:txBody>
          <a:bodyPr lIns="45719" rIns="45719"/>
          <a:lstStyle/>
          <a:p>
            <a:pPr>
              <a:defRPr>
                <a:solidFill>
                  <a:srgbClr val="FFFFFF"/>
                </a:solidFill>
              </a:defRPr>
            </a:pPr>
            <a:endParaRPr/>
          </a:p>
        </p:txBody>
      </p:sp>
      <p:sp>
        <p:nvSpPr>
          <p:cNvPr id="114" name="手繪多邊形 8"/>
          <p:cNvSpPr/>
          <p:nvPr/>
        </p:nvSpPr>
        <p:spPr>
          <a:xfrm>
            <a:off x="485716" y="5939010"/>
            <a:ext cx="3690452" cy="933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solidFill>
                  <a:srgbClr val="FFFFFF"/>
                </a:solidFill>
              </a:defRPr>
            </a:pPr>
            <a:endParaRPr/>
          </a:p>
        </p:txBody>
      </p:sp>
      <p:sp>
        <p:nvSpPr>
          <p:cNvPr id="115" name="直角三角形 9"/>
          <p:cNvSpPr/>
          <p:nvPr/>
        </p:nvSpPr>
        <p:spPr>
          <a:xfrm>
            <a:off x="-6043" y="5791253"/>
            <a:ext cx="3402316" cy="10808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2"/>
          </a:blipFill>
          <a:ln w="12700">
            <a:miter lim="400000"/>
          </a:ln>
        </p:spPr>
        <p:txBody>
          <a:bodyPr lIns="45719" rIns="45719" anchor="ctr"/>
          <a:lstStyle/>
          <a:p>
            <a:pPr algn="ctr">
              <a:defRPr>
                <a:solidFill>
                  <a:srgbClr val="FFFFFF"/>
                </a:solidFill>
              </a:defRPr>
            </a:pPr>
            <a:endParaRPr/>
          </a:p>
        </p:txBody>
      </p:sp>
      <p:sp>
        <p:nvSpPr>
          <p:cNvPr id="116" name="直線接點 10"/>
          <p:cNvSpPr/>
          <p:nvPr/>
        </p:nvSpPr>
        <p:spPr>
          <a:xfrm>
            <a:off x="-9238" y="5787737"/>
            <a:ext cx="3405511" cy="1084384"/>
          </a:xfrm>
          <a:prstGeom prst="line">
            <a:avLst/>
          </a:prstGeom>
          <a:ln w="12065">
            <a:solidFill>
              <a:srgbClr val="5699AD"/>
            </a:solidFill>
            <a:miter/>
          </a:ln>
        </p:spPr>
        <p:txBody>
          <a:bodyPr lIns="45719" rIns="45719"/>
          <a:lstStyle/>
          <a:p>
            <a:endParaRPr/>
          </a:p>
        </p:txBody>
      </p:sp>
      <p:sp>
        <p:nvSpPr>
          <p:cNvPr id="117" name="＞形箭號 11"/>
          <p:cNvSpPr/>
          <p:nvPr/>
        </p:nvSpPr>
        <p:spPr>
          <a:xfrm>
            <a:off x="8664112" y="4988440"/>
            <a:ext cx="182881" cy="228601"/>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ln>
          <a:effectLst>
            <a:outerShdw blurRad="50800" dist="25400" dir="5400000" rotWithShape="0">
              <a:srgbClr val="000000">
                <a:alpha val="46000"/>
              </a:srgbClr>
            </a:outerShdw>
          </a:effectLst>
        </p:spPr>
        <p:txBody>
          <a:bodyPr lIns="45719" rIns="45719" anchor="ctr"/>
          <a:lstStyle/>
          <a:p>
            <a:pPr>
              <a:defRPr>
                <a:solidFill>
                  <a:srgbClr val="FFFFFF"/>
                </a:solidFill>
              </a:defRPr>
            </a:pPr>
            <a:endParaRPr/>
          </a:p>
        </p:txBody>
      </p:sp>
      <p:sp>
        <p:nvSpPr>
          <p:cNvPr id="118" name="＞形箭號 12"/>
          <p:cNvSpPr/>
          <p:nvPr/>
        </p:nvSpPr>
        <p:spPr>
          <a:xfrm>
            <a:off x="8477695" y="4988440"/>
            <a:ext cx="182881" cy="228601"/>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ln>
          <a:effectLst>
            <a:outerShdw blurRad="50800" dist="25400" dir="5400000" rotWithShape="0">
              <a:srgbClr val="000000">
                <a:alpha val="46000"/>
              </a:srgbClr>
            </a:outerShdw>
          </a:effectLst>
        </p:spPr>
        <p:txBody>
          <a:bodyPr lIns="45719" rIns="45719" anchor="ctr"/>
          <a:lstStyle/>
          <a:p>
            <a:pPr>
              <a:defRPr>
                <a:solidFill>
                  <a:srgbClr val="FFFFFF"/>
                </a:solidFill>
              </a:defRPr>
            </a:pPr>
            <a:endParaRPr/>
          </a:p>
        </p:txBody>
      </p:sp>
      <p:sp>
        <p:nvSpPr>
          <p:cNvPr id="119" name="幻燈片編號"/>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2" name="手繪多邊形 12"/>
          <p:cNvSpPr/>
          <p:nvPr/>
        </p:nvSpPr>
        <p:spPr>
          <a:xfrm>
            <a:off x="499272" y="5944935"/>
            <a:ext cx="4940625" cy="921077"/>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DCADC">
              <a:alpha val="40000"/>
            </a:srgbClr>
          </a:solidFill>
          <a:ln w="12700">
            <a:miter lim="400000"/>
          </a:ln>
        </p:spPr>
        <p:txBody>
          <a:bodyPr lIns="45719" rIns="45719"/>
          <a:lstStyle/>
          <a:p>
            <a:endParaRPr/>
          </a:p>
        </p:txBody>
      </p:sp>
      <p:sp>
        <p:nvSpPr>
          <p:cNvPr id="3" name="手繪多邊形 11"/>
          <p:cNvSpPr/>
          <p:nvPr/>
        </p:nvSpPr>
        <p:spPr>
          <a:xfrm>
            <a:off x="485716" y="5939010"/>
            <a:ext cx="3690452" cy="933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9" rIns="45719"/>
          <a:lstStyle/>
          <a:p>
            <a:endParaRPr/>
          </a:p>
        </p:txBody>
      </p:sp>
      <p:sp>
        <p:nvSpPr>
          <p:cNvPr id="4" name="直角三角形 13"/>
          <p:cNvSpPr/>
          <p:nvPr/>
        </p:nvSpPr>
        <p:spPr>
          <a:xfrm>
            <a:off x="-6043" y="5791253"/>
            <a:ext cx="3402316" cy="10808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13"/>
          </a:blipFill>
          <a:ln w="12700">
            <a:miter lim="400000"/>
          </a:ln>
        </p:spPr>
        <p:txBody>
          <a:bodyPr lIns="45719" rIns="45719" anchor="ctr"/>
          <a:lstStyle/>
          <a:p>
            <a:pPr algn="ctr">
              <a:defRPr>
                <a:solidFill>
                  <a:srgbClr val="FFFFFF"/>
                </a:solidFill>
              </a:defRPr>
            </a:pPr>
            <a:endParaRPr/>
          </a:p>
        </p:txBody>
      </p:sp>
      <p:sp>
        <p:nvSpPr>
          <p:cNvPr id="5" name="直線接點 14"/>
          <p:cNvSpPr/>
          <p:nvPr/>
        </p:nvSpPr>
        <p:spPr>
          <a:xfrm>
            <a:off x="-9238" y="5787737"/>
            <a:ext cx="3405511" cy="1084384"/>
          </a:xfrm>
          <a:prstGeom prst="line">
            <a:avLst/>
          </a:prstGeom>
          <a:ln w="12065">
            <a:solidFill>
              <a:srgbClr val="5699AD"/>
            </a:solidFill>
            <a:miter/>
          </a:ln>
        </p:spPr>
        <p:txBody>
          <a:bodyPr lIns="45719" rIns="45719"/>
          <a:lstStyle/>
          <a:p>
            <a:endParaRPr/>
          </a:p>
        </p:txBody>
      </p:sp>
      <p:sp>
        <p:nvSpPr>
          <p:cNvPr id="6" name="內文層級一…"/>
          <p:cNvSpPr txBox="1">
            <a:spLocks noGrp="1"/>
          </p:cNvSpPr>
          <p:nvPr>
            <p:ph type="body" idx="1"/>
          </p:nvPr>
        </p:nvSpPr>
        <p:spPr>
          <a:xfrm>
            <a:off x="457200" y="1481327"/>
            <a:ext cx="8229600" cy="45259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內文層級一</a:t>
            </a:r>
          </a:p>
          <a:p>
            <a:pPr lvl="1"/>
            <a:r>
              <a:t>內文層級二</a:t>
            </a:r>
          </a:p>
          <a:p>
            <a:pPr lvl="2"/>
            <a:r>
              <a:t>內文層級三</a:t>
            </a:r>
          </a:p>
          <a:p>
            <a:pPr lvl="3"/>
            <a:r>
              <a:t>內文層級四</a:t>
            </a:r>
          </a:p>
          <a:p>
            <a:pPr lvl="4"/>
            <a:r>
              <a:t>內文層級五</a:t>
            </a:r>
          </a:p>
        </p:txBody>
      </p:sp>
      <p:sp>
        <p:nvSpPr>
          <p:cNvPr id="7" name="大標題文字"/>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大標題文字</a:t>
            </a:r>
          </a:p>
        </p:txBody>
      </p:sp>
      <p:pic>
        <p:nvPicPr>
          <p:cNvPr id="8" name="Picture 2" descr="Picture 2"/>
          <p:cNvPicPr>
            <a:picLocks noChangeAspect="1"/>
          </p:cNvPicPr>
          <p:nvPr/>
        </p:nvPicPr>
        <p:blipFill>
          <a:blip r:embed="rId14"/>
          <a:stretch>
            <a:fillRect/>
          </a:stretch>
        </p:blipFill>
        <p:spPr>
          <a:xfrm>
            <a:off x="4214810" y="1500174"/>
            <a:ext cx="4498418" cy="5143537"/>
          </a:xfrm>
          <a:prstGeom prst="rect">
            <a:avLst/>
          </a:prstGeom>
          <a:ln w="12700">
            <a:miter lim="400000"/>
          </a:ln>
        </p:spPr>
      </p:pic>
      <p:sp>
        <p:nvSpPr>
          <p:cNvPr id="9" name="幻燈片編號"/>
          <p:cNvSpPr txBox="1">
            <a:spLocks noGrp="1"/>
          </p:cNvSpPr>
          <p:nvPr>
            <p:ph type="sldNum" sz="quarter" idx="2"/>
          </p:nvPr>
        </p:nvSpPr>
        <p:spPr>
          <a:xfrm>
            <a:off x="8760932" y="6521737"/>
            <a:ext cx="252101" cy="251332"/>
          </a:xfrm>
          <a:prstGeom prst="rect">
            <a:avLst/>
          </a:prstGeom>
          <a:ln w="12700">
            <a:miter lim="400000"/>
          </a:ln>
        </p:spPr>
        <p:txBody>
          <a:bodyPr wrap="none" lIns="45719" rIns="45719" anchor="b">
            <a:spAutoFit/>
          </a:bodyPr>
          <a:lstStyle>
            <a:lvl1pPr algn="r">
              <a:defRPr sz="1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1pPr>
      <a:lvl2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2pPr>
      <a:lvl3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3pPr>
      <a:lvl4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4pPr>
      <a:lvl5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5pPr>
      <a:lvl6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6pPr>
      <a:lvl7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7pPr>
      <a:lvl8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8pPr>
      <a:lvl9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9pPr>
    </p:titleStyle>
    <p:bodyStyle>
      <a:lvl1pPr marL="365759" marR="0" indent="-256031" algn="l" defTabSz="914400" rtl="0" latinLnBrk="0">
        <a:lnSpc>
          <a:spcPct val="100000"/>
        </a:lnSpc>
        <a:spcBef>
          <a:spcPts val="400"/>
        </a:spcBef>
        <a:spcAft>
          <a:spcPts val="0"/>
        </a:spcAft>
        <a:buClr>
          <a:schemeClr val="accent1"/>
        </a:buClr>
        <a:buSzPct val="68000"/>
        <a:buFontTx/>
        <a:buChar char="•"/>
        <a:tabLst/>
        <a:defRPr sz="2800" b="0" i="0" u="none" strike="noStrike" cap="none" spc="0" baseline="0">
          <a:solidFill>
            <a:srgbClr val="000000"/>
          </a:solidFill>
          <a:uFillTx/>
          <a:latin typeface="Lucida Sans Unicode"/>
          <a:ea typeface="Lucida Sans Unicode"/>
          <a:cs typeface="Lucida Sans Unicode"/>
          <a:sym typeface="Lucida Sans Unicode"/>
        </a:defRPr>
      </a:lvl1pPr>
      <a:lvl2pPr marL="671487" marR="0" indent="-278295" algn="l" defTabSz="914400" rtl="0" latinLnBrk="0">
        <a:lnSpc>
          <a:spcPct val="100000"/>
        </a:lnSpc>
        <a:spcBef>
          <a:spcPts val="400"/>
        </a:spcBef>
        <a:spcAft>
          <a:spcPts val="0"/>
        </a:spcAft>
        <a:buClr>
          <a:schemeClr val="accent1"/>
        </a:buClr>
        <a:buSzPct val="100000"/>
        <a:buFontTx/>
        <a:buChar char="◦"/>
        <a:tabLst/>
        <a:defRPr sz="2800" b="0" i="0" u="none" strike="noStrike" cap="none" spc="0" baseline="0">
          <a:solidFill>
            <a:srgbClr val="000000"/>
          </a:solidFill>
          <a:uFillTx/>
          <a:latin typeface="Lucida Sans Unicode"/>
          <a:ea typeface="Lucida Sans Unicode"/>
          <a:cs typeface="Lucida Sans Unicode"/>
          <a:sym typeface="Lucida Sans Unicode"/>
        </a:defRPr>
      </a:lvl2pPr>
      <a:lvl3pPr marL="935736" marR="0" indent="-304800" algn="l" defTabSz="914400" rtl="0" latinLnBrk="0">
        <a:lnSpc>
          <a:spcPct val="100000"/>
        </a:lnSpc>
        <a:spcBef>
          <a:spcPts val="400"/>
        </a:spcBef>
        <a:spcAft>
          <a:spcPts val="0"/>
        </a:spcAft>
        <a:buClr>
          <a:schemeClr val="accent1"/>
        </a:buClr>
        <a:buSzPct val="100000"/>
        <a:buFontTx/>
        <a:buChar char="●"/>
        <a:tabLst/>
        <a:defRPr sz="2800" b="0" i="0" u="none" strike="noStrike" cap="none" spc="0" baseline="0">
          <a:solidFill>
            <a:srgbClr val="000000"/>
          </a:solidFill>
          <a:uFillTx/>
          <a:latin typeface="Lucida Sans Unicode"/>
          <a:ea typeface="Lucida Sans Unicode"/>
          <a:cs typeface="Lucida Sans Unicode"/>
          <a:sym typeface="Lucida Sans Unicode"/>
        </a:defRPr>
      </a:lvl3pPr>
      <a:lvl4pPr marL="1251284" marR="0" indent="-336884" algn="l" defTabSz="914400" rtl="0" latinLnBrk="0">
        <a:lnSpc>
          <a:spcPct val="100000"/>
        </a:lnSpc>
        <a:spcBef>
          <a:spcPts val="400"/>
        </a:spcBef>
        <a:spcAft>
          <a:spcPts val="0"/>
        </a:spcAft>
        <a:buClr>
          <a:schemeClr val="accent1"/>
        </a:buClr>
        <a:buSzPct val="100000"/>
        <a:buFontTx/>
        <a:buChar char="●"/>
        <a:tabLst/>
        <a:defRPr sz="2800" b="0" i="0" u="none" strike="noStrike" cap="none" spc="0" baseline="0">
          <a:solidFill>
            <a:srgbClr val="000000"/>
          </a:solidFill>
          <a:uFillTx/>
          <a:latin typeface="Lucida Sans Unicode"/>
          <a:ea typeface="Lucida Sans Unicode"/>
          <a:cs typeface="Lucida Sans Unicode"/>
          <a:sym typeface="Lucida Sans Unicode"/>
        </a:defRPr>
      </a:lvl4pPr>
      <a:lvl5pPr marL="1498600" marR="0" indent="-355600" algn="l" defTabSz="914400" rtl="0" latinLnBrk="0">
        <a:lnSpc>
          <a:spcPct val="100000"/>
        </a:lnSpc>
        <a:spcBef>
          <a:spcPts val="400"/>
        </a:spcBef>
        <a:spcAft>
          <a:spcPts val="0"/>
        </a:spcAft>
        <a:buClr>
          <a:schemeClr val="accent1"/>
        </a:buClr>
        <a:buSzPct val="100000"/>
        <a:buFontTx/>
        <a:buChar char="●"/>
        <a:tabLst/>
        <a:defRPr sz="2800" b="0" i="0" u="none" strike="noStrike" cap="none" spc="0" baseline="0">
          <a:solidFill>
            <a:srgbClr val="000000"/>
          </a:solidFill>
          <a:uFillTx/>
          <a:latin typeface="Lucida Sans Unicode"/>
          <a:ea typeface="Lucida Sans Unicode"/>
          <a:cs typeface="Lucida Sans Unicode"/>
          <a:sym typeface="Lucida Sans Unicode"/>
        </a:defRPr>
      </a:lvl5pPr>
      <a:lvl6pPr marL="1727200" marR="0" indent="-355600" algn="l" defTabSz="914400" rtl="0" latinLnBrk="0">
        <a:lnSpc>
          <a:spcPct val="100000"/>
        </a:lnSpc>
        <a:spcBef>
          <a:spcPts val="400"/>
        </a:spcBef>
        <a:spcAft>
          <a:spcPts val="0"/>
        </a:spcAft>
        <a:buClr>
          <a:schemeClr val="accent1"/>
        </a:buClr>
        <a:buSzPct val="100000"/>
        <a:buFontTx/>
        <a:buChar char="◾"/>
        <a:tabLst/>
        <a:defRPr sz="2800" b="0" i="0" u="none" strike="noStrike" cap="none" spc="0" baseline="0">
          <a:solidFill>
            <a:srgbClr val="000000"/>
          </a:solidFill>
          <a:uFillTx/>
          <a:latin typeface="Lucida Sans Unicode"/>
          <a:ea typeface="Lucida Sans Unicode"/>
          <a:cs typeface="Lucida Sans Unicode"/>
          <a:sym typeface="Lucida Sans Unicode"/>
        </a:defRPr>
      </a:lvl6pPr>
      <a:lvl7pPr marL="2000250" marR="0" indent="-400050" algn="l" defTabSz="914400" rtl="0" latinLnBrk="0">
        <a:lnSpc>
          <a:spcPct val="100000"/>
        </a:lnSpc>
        <a:spcBef>
          <a:spcPts val="400"/>
        </a:spcBef>
        <a:spcAft>
          <a:spcPts val="0"/>
        </a:spcAft>
        <a:buClr>
          <a:schemeClr val="accent1"/>
        </a:buClr>
        <a:buSzPct val="100000"/>
        <a:buFontTx/>
        <a:buChar char="◾"/>
        <a:tabLst/>
        <a:defRPr sz="2800" b="0" i="0" u="none" strike="noStrike" cap="none" spc="0" baseline="0">
          <a:solidFill>
            <a:srgbClr val="000000"/>
          </a:solidFill>
          <a:uFillTx/>
          <a:latin typeface="Lucida Sans Unicode"/>
          <a:ea typeface="Lucida Sans Unicode"/>
          <a:cs typeface="Lucida Sans Unicode"/>
          <a:sym typeface="Lucida Sans Unicode"/>
        </a:defRPr>
      </a:lvl7pPr>
      <a:lvl8pPr marL="2228850" marR="0" indent="-400050" algn="l" defTabSz="914400" rtl="0" latinLnBrk="0">
        <a:lnSpc>
          <a:spcPct val="100000"/>
        </a:lnSpc>
        <a:spcBef>
          <a:spcPts val="400"/>
        </a:spcBef>
        <a:spcAft>
          <a:spcPts val="0"/>
        </a:spcAft>
        <a:buClr>
          <a:schemeClr val="accent1"/>
        </a:buClr>
        <a:buSzPct val="100000"/>
        <a:buFontTx/>
        <a:buChar char="◾"/>
        <a:tabLst/>
        <a:defRPr sz="2800" b="0" i="0" u="none" strike="noStrike" cap="none" spc="0" baseline="0">
          <a:solidFill>
            <a:srgbClr val="000000"/>
          </a:solidFill>
          <a:uFillTx/>
          <a:latin typeface="Lucida Sans Unicode"/>
          <a:ea typeface="Lucida Sans Unicode"/>
          <a:cs typeface="Lucida Sans Unicode"/>
          <a:sym typeface="Lucida Sans Unicode"/>
        </a:defRPr>
      </a:lvl8pPr>
      <a:lvl9pPr marL="2457450" marR="0" indent="-400050" algn="l" defTabSz="914400" rtl="0" latinLnBrk="0">
        <a:lnSpc>
          <a:spcPct val="100000"/>
        </a:lnSpc>
        <a:spcBef>
          <a:spcPts val="400"/>
        </a:spcBef>
        <a:spcAft>
          <a:spcPts val="0"/>
        </a:spcAft>
        <a:buClr>
          <a:schemeClr val="accent1"/>
        </a:buClr>
        <a:buSzPct val="100000"/>
        <a:buFontTx/>
        <a:buChar char="◾"/>
        <a:tabLst/>
        <a:defRPr sz="2800" b="0" i="0" u="none" strike="noStrike" cap="none" spc="0" baseline="0">
          <a:solidFill>
            <a:srgbClr val="000000"/>
          </a:solidFill>
          <a:uFillTx/>
          <a:latin typeface="Lucida Sans Unicode"/>
          <a:ea typeface="Lucida Sans Unicode"/>
          <a:cs typeface="Lucida Sans Unicode"/>
          <a:sym typeface="Lucida Sans Unicode"/>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cad.utaipei.edu.tw/p/412-1016-6119.php?Lang=zh-tw"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urr.utaipei.edu.tw/p/405-1032-75085,c6273.php?Lang=zh-t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my.utaipei.edu.t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 name="標題 1"/>
          <p:cNvSpPr txBox="1">
            <a:spLocks noGrp="1"/>
          </p:cNvSpPr>
          <p:nvPr>
            <p:ph type="ctrTitle"/>
          </p:nvPr>
        </p:nvSpPr>
        <p:spPr>
          <a:xfrm>
            <a:off x="685800" y="1752600"/>
            <a:ext cx="7772400" cy="1462086"/>
          </a:xfrm>
          <a:prstGeom prst="rect">
            <a:avLst/>
          </a:prstGeom>
        </p:spPr>
        <p:txBody>
          <a:bodyPr/>
          <a:lstStyle>
            <a:lvl1pPr algn="ctr">
              <a:defRPr sz="4400"/>
            </a:lvl1pPr>
          </a:lstStyle>
          <a:p>
            <a:r>
              <a:rPr dirty="0" err="1"/>
              <a:t>註冊</a:t>
            </a:r>
            <a:r>
              <a:rPr lang="zh-TW" altLang="en-US" dirty="0"/>
              <a:t>及課務</a:t>
            </a:r>
            <a:r>
              <a:rPr dirty="0" err="1"/>
              <a:t>輔導</a:t>
            </a:r>
            <a:endParaRPr dirty="0"/>
          </a:p>
        </p:txBody>
      </p:sp>
      <p:sp>
        <p:nvSpPr>
          <p:cNvPr id="129" name="副標題 2"/>
          <p:cNvSpPr txBox="1">
            <a:spLocks noGrp="1"/>
          </p:cNvSpPr>
          <p:nvPr>
            <p:ph type="subTitle" sz="quarter" idx="1"/>
          </p:nvPr>
        </p:nvSpPr>
        <p:spPr>
          <a:prstGeom prst="rect">
            <a:avLst/>
          </a:prstGeom>
        </p:spPr>
        <p:txBody>
          <a:bodyPr/>
          <a:lstStyle/>
          <a:p>
            <a:pPr algn="l"/>
            <a:endParaRPr/>
          </a:p>
          <a:p>
            <a:pPr algn="ctr"/>
            <a:r>
              <a:t>臺北市立大學教務處</a:t>
            </a:r>
          </a:p>
        </p:txBody>
      </p:sp>
      <p:sp>
        <p:nvSpPr>
          <p:cNvPr id="131" name="副標題 2"/>
          <p:cNvSpPr txBox="1"/>
          <p:nvPr/>
        </p:nvSpPr>
        <p:spPr>
          <a:xfrm>
            <a:off x="45719" y="714356"/>
            <a:ext cx="9052561" cy="10715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spcBef>
                <a:spcPts val="400"/>
              </a:spcBef>
              <a:defRPr sz="2400">
                <a:solidFill>
                  <a:srgbClr val="464646"/>
                </a:solidFill>
              </a:defRPr>
            </a:pPr>
            <a:endParaRPr dirty="0"/>
          </a:p>
          <a:p>
            <a:pPr algn="ctr">
              <a:spcBef>
                <a:spcPts val="500"/>
              </a:spcBef>
              <a:defRPr sz="2400">
                <a:solidFill>
                  <a:srgbClr val="464646"/>
                </a:solidFill>
              </a:defRPr>
            </a:pPr>
            <a:r>
              <a:rPr dirty="0"/>
              <a:t>11</a:t>
            </a:r>
            <a:r>
              <a:rPr lang="en-US" altLang="zh-TW" dirty="0"/>
              <a:t>3</a:t>
            </a:r>
            <a:r>
              <a:rPr dirty="0"/>
              <a:t>學年度新生始業</a:t>
            </a:r>
            <a:r>
              <a:rPr lang="zh-TW" altLang="en-US" dirty="0"/>
              <a:t>輔導</a:t>
            </a:r>
            <a:r>
              <a:rPr dirty="0" err="1"/>
              <a:t>課程</a:t>
            </a:r>
            <a:endParaRPr dirty="0"/>
          </a:p>
        </p:txBody>
      </p:sp>
      <p:pic>
        <p:nvPicPr>
          <p:cNvPr id="5" name="圖片 4">
            <a:extLst>
              <a:ext uri="{FF2B5EF4-FFF2-40B4-BE49-F238E27FC236}">
                <a16:creationId xmlns:a16="http://schemas.microsoft.com/office/drawing/2014/main" id="{F2304647-D992-4EC8-B820-B43281B40E41}"/>
              </a:ext>
            </a:extLst>
          </p:cNvPr>
          <p:cNvPicPr>
            <a:picLocks noChangeAspect="1"/>
          </p:cNvPicPr>
          <p:nvPr/>
        </p:nvPicPr>
        <p:blipFill>
          <a:blip r:embed="rId2"/>
          <a:stretch>
            <a:fillRect/>
          </a:stretch>
        </p:blipFill>
        <p:spPr>
          <a:xfrm>
            <a:off x="6496050" y="5629294"/>
            <a:ext cx="2647950" cy="10287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標題 2"/>
          <p:cNvSpPr txBox="1">
            <a:spLocks noGrp="1"/>
          </p:cNvSpPr>
          <p:nvPr>
            <p:ph type="title"/>
          </p:nvPr>
        </p:nvSpPr>
        <p:spPr>
          <a:xfrm>
            <a:off x="457200" y="559727"/>
            <a:ext cx="8229600" cy="1143001"/>
          </a:xfrm>
          <a:prstGeom prst="rect">
            <a:avLst/>
          </a:prstGeom>
          <a:solidFill>
            <a:srgbClr val="A6DDEA"/>
          </a:solidFill>
          <a:ln w="12700">
            <a:miter lim="400000"/>
          </a:ln>
        </p:spPr>
        <p:txBody>
          <a:bodyPr lIns="45719" rIns="45719" anchor="ctr">
            <a:normAutofit/>
          </a:bodyPr>
          <a:lstStyle/>
          <a:p>
            <a:r>
              <a:rPr dirty="0" err="1">
                <a:solidFill>
                  <a:srgbClr val="000000"/>
                </a:solidFill>
              </a:rPr>
              <a:t>選課重要規定</a:t>
            </a:r>
            <a:endParaRPr dirty="0">
              <a:solidFill>
                <a:srgbClr val="000000"/>
              </a:solidFill>
            </a:endParaRPr>
          </a:p>
        </p:txBody>
      </p:sp>
      <p:grpSp>
        <p:nvGrpSpPr>
          <p:cNvPr id="238" name="圓角矩形 3"/>
          <p:cNvGrpSpPr/>
          <p:nvPr/>
        </p:nvGrpSpPr>
        <p:grpSpPr>
          <a:xfrm>
            <a:off x="271953" y="2025501"/>
            <a:ext cx="2880320" cy="3240361"/>
            <a:chOff x="0" y="0"/>
            <a:chExt cx="2736303" cy="3240359"/>
          </a:xfrm>
        </p:grpSpPr>
        <p:sp>
          <p:nvSpPr>
            <p:cNvPr id="236" name="圓角矩形"/>
            <p:cNvSpPr/>
            <p:nvPr/>
          </p:nvSpPr>
          <p:spPr>
            <a:xfrm>
              <a:off x="0" y="0"/>
              <a:ext cx="2736304" cy="3240360"/>
            </a:xfrm>
            <a:prstGeom prst="roundRect">
              <a:avLst>
                <a:gd name="adj" fmla="val 16667"/>
              </a:avLst>
            </a:prstGeom>
            <a:solidFill>
              <a:srgbClr val="FFFFFF"/>
            </a:solidFill>
            <a:ln w="76200" cap="flat">
              <a:solidFill>
                <a:schemeClr val="accent6"/>
              </a:solidFill>
              <a:prstDash val="dash"/>
              <a:round/>
            </a:ln>
            <a:effectLst/>
          </p:spPr>
          <p:txBody>
            <a:bodyPr wrap="square" lIns="45719" tIns="45719" rIns="45719" bIns="45719" numCol="1" anchor="ctr">
              <a:noAutofit/>
            </a:bodyPr>
            <a:lstStyle/>
            <a:p>
              <a:pPr>
                <a:defRPr sz="3400">
                  <a:solidFill>
                    <a:srgbClr val="FF0000"/>
                  </a:solidFill>
                  <a:latin typeface="微軟正黑體"/>
                  <a:ea typeface="微軟正黑體"/>
                  <a:cs typeface="微軟正黑體"/>
                  <a:sym typeface="微軟正黑體"/>
                </a:defRPr>
              </a:pPr>
              <a:endParaRPr/>
            </a:p>
          </p:txBody>
        </p:sp>
        <p:sp>
          <p:nvSpPr>
            <p:cNvPr id="237" name="一年級學分:…"/>
            <p:cNvSpPr txBox="1"/>
            <p:nvPr/>
          </p:nvSpPr>
          <p:spPr>
            <a:xfrm>
              <a:off x="217395" y="355259"/>
              <a:ext cx="2301514" cy="2529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3400">
                  <a:solidFill>
                    <a:srgbClr val="FF0000"/>
                  </a:solidFill>
                  <a:latin typeface="微軟正黑體"/>
                  <a:ea typeface="微軟正黑體"/>
                  <a:cs typeface="微軟正黑體"/>
                  <a:sym typeface="微軟正黑體"/>
                </a:defRPr>
              </a:pPr>
              <a:r>
                <a:rPr dirty="0" err="1"/>
                <a:t>一年級學分</a:t>
              </a:r>
              <a:r>
                <a:rPr dirty="0"/>
                <a:t>:</a:t>
              </a:r>
            </a:p>
            <a:p>
              <a:pPr>
                <a:defRPr sz="3400">
                  <a:solidFill>
                    <a:srgbClr val="FF0000"/>
                  </a:solidFill>
                  <a:latin typeface="微軟正黑體"/>
                  <a:ea typeface="微軟正黑體"/>
                  <a:cs typeface="微軟正黑體"/>
                  <a:sym typeface="微軟正黑體"/>
                </a:defRPr>
              </a:pPr>
              <a:r>
                <a:rPr dirty="0"/>
                <a:t>下限16學分</a:t>
              </a:r>
            </a:p>
            <a:p>
              <a:pPr>
                <a:defRPr sz="3400">
                  <a:solidFill>
                    <a:srgbClr val="FF0000"/>
                  </a:solidFill>
                  <a:latin typeface="微軟正黑體"/>
                  <a:ea typeface="微軟正黑體"/>
                  <a:cs typeface="微軟正黑體"/>
                  <a:sym typeface="微軟正黑體"/>
                </a:defRPr>
              </a:pPr>
              <a:r>
                <a:rPr dirty="0"/>
                <a:t>上限26學分</a:t>
              </a:r>
            </a:p>
          </p:txBody>
        </p:sp>
      </p:grpSp>
      <p:grpSp>
        <p:nvGrpSpPr>
          <p:cNvPr id="241" name="圓角矩形 4"/>
          <p:cNvGrpSpPr/>
          <p:nvPr/>
        </p:nvGrpSpPr>
        <p:grpSpPr>
          <a:xfrm>
            <a:off x="3326920" y="2025501"/>
            <a:ext cx="5472609" cy="1712144"/>
            <a:chOff x="112242" y="525326"/>
            <a:chExt cx="5472608" cy="1712142"/>
          </a:xfrm>
        </p:grpSpPr>
        <p:sp>
          <p:nvSpPr>
            <p:cNvPr id="239" name="圓角矩形"/>
            <p:cNvSpPr/>
            <p:nvPr/>
          </p:nvSpPr>
          <p:spPr>
            <a:xfrm>
              <a:off x="112242" y="525326"/>
              <a:ext cx="5472608" cy="1620180"/>
            </a:xfrm>
            <a:prstGeom prst="roundRect">
              <a:avLst>
                <a:gd name="adj" fmla="val 16667"/>
              </a:avLst>
            </a:prstGeom>
            <a:solidFill>
              <a:srgbClr val="FFFFFF"/>
            </a:solidFill>
            <a:ln w="12700" cap="flat">
              <a:noFill/>
              <a:miter lim="400000"/>
            </a:ln>
            <a:effectLst/>
          </p:spPr>
          <p:txBody>
            <a:bodyPr wrap="square" lIns="45719" tIns="45719" rIns="45719" bIns="45719" numCol="1" anchor="ctr">
              <a:noAutofit/>
            </a:bodyPr>
            <a:lstStyle/>
            <a:p>
              <a:pPr>
                <a:defRPr sz="2800" b="1">
                  <a:solidFill>
                    <a:srgbClr val="FF0000"/>
                  </a:solidFill>
                  <a:latin typeface="微軟正黑體"/>
                  <a:ea typeface="微軟正黑體"/>
                  <a:cs typeface="微軟正黑體"/>
                  <a:sym typeface="微軟正黑體"/>
                </a:defRPr>
              </a:pPr>
              <a:endParaRPr/>
            </a:p>
          </p:txBody>
        </p:sp>
        <p:sp>
          <p:nvSpPr>
            <p:cNvPr id="240" name="前一學期學業平均成績在全班前五分之一者，得加選1門課或2-3學分"/>
            <p:cNvSpPr txBox="1"/>
            <p:nvPr/>
          </p:nvSpPr>
          <p:spPr>
            <a:xfrm>
              <a:off x="124810" y="622027"/>
              <a:ext cx="5222986" cy="161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457200" indent="-457200">
                <a:buSzPct val="100000"/>
                <a:buFont typeface="Arial"/>
                <a:buChar char="•"/>
                <a:defRPr sz="2800">
                  <a:latin typeface="微軟正黑體"/>
                  <a:ea typeface="微軟正黑體"/>
                  <a:cs typeface="微軟正黑體"/>
                  <a:sym typeface="微軟正黑體"/>
                </a:defRPr>
              </a:pPr>
              <a:r>
                <a:rPr dirty="0"/>
                <a:t>前一學期學業平均成績在全班前五分之一者，得加選</a:t>
              </a:r>
              <a:r>
                <a:rPr b="1" dirty="0">
                  <a:solidFill>
                    <a:srgbClr val="FF0000"/>
                  </a:solidFill>
                </a:rPr>
                <a:t>1門課或2-3學分</a:t>
              </a:r>
            </a:p>
          </p:txBody>
        </p:sp>
      </p:grpSp>
      <p:grpSp>
        <p:nvGrpSpPr>
          <p:cNvPr id="244" name="圓角矩形 5"/>
          <p:cNvGrpSpPr/>
          <p:nvPr/>
        </p:nvGrpSpPr>
        <p:grpSpPr>
          <a:xfrm>
            <a:off x="3202109" y="3858746"/>
            <a:ext cx="5472608" cy="1620181"/>
            <a:chOff x="0" y="0"/>
            <a:chExt cx="5472607" cy="1620179"/>
          </a:xfrm>
        </p:grpSpPr>
        <p:sp>
          <p:nvSpPr>
            <p:cNvPr id="242" name="圓角矩形"/>
            <p:cNvSpPr/>
            <p:nvPr/>
          </p:nvSpPr>
          <p:spPr>
            <a:xfrm>
              <a:off x="0" y="0"/>
              <a:ext cx="5472608" cy="1620180"/>
            </a:xfrm>
            <a:prstGeom prst="roundRect">
              <a:avLst>
                <a:gd name="adj" fmla="val 16667"/>
              </a:avLst>
            </a:prstGeom>
            <a:solidFill>
              <a:srgbClr val="FFFFFF"/>
            </a:solidFill>
            <a:ln w="12700" cap="flat">
              <a:noFill/>
              <a:miter lim="400000"/>
            </a:ln>
            <a:effectLst/>
          </p:spPr>
          <p:txBody>
            <a:bodyPr wrap="square" lIns="45719" tIns="45719" rIns="45719" bIns="45719" numCol="1" anchor="ctr">
              <a:noAutofit/>
            </a:bodyPr>
            <a:lstStyle/>
            <a:p>
              <a:pPr>
                <a:defRPr sz="2800" b="1">
                  <a:solidFill>
                    <a:srgbClr val="FF0000"/>
                  </a:solidFill>
                  <a:latin typeface="微軟正黑體"/>
                  <a:ea typeface="微軟正黑體"/>
                  <a:cs typeface="微軟正黑體"/>
                  <a:sym typeface="微軟正黑體"/>
                </a:defRPr>
              </a:pPr>
              <a:endParaRPr/>
            </a:p>
          </p:txBody>
        </p:sp>
        <p:sp>
          <p:nvSpPr>
            <p:cNvPr id="243" name="修讀輔系、雙主修或各類學程經申請同意後，得加選2門課或4學分"/>
            <p:cNvSpPr txBox="1"/>
            <p:nvPr/>
          </p:nvSpPr>
          <p:spPr>
            <a:xfrm>
              <a:off x="124811" y="2370"/>
              <a:ext cx="5222986" cy="161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457200" indent="-457200">
                <a:buSzPct val="100000"/>
                <a:buFont typeface="Arial"/>
                <a:buChar char="•"/>
                <a:defRPr sz="2800">
                  <a:latin typeface="微軟正黑體"/>
                  <a:ea typeface="微軟正黑體"/>
                  <a:cs typeface="微軟正黑體"/>
                  <a:sym typeface="微軟正黑體"/>
                </a:defRPr>
              </a:pPr>
              <a:r>
                <a:rPr dirty="0"/>
                <a:t>修讀輔系、雙主修或各類學程經申請同意後，得加選</a:t>
              </a:r>
              <a:r>
                <a:rPr b="1" dirty="0">
                  <a:solidFill>
                    <a:srgbClr val="FF0000"/>
                  </a:solidFill>
                </a:rPr>
                <a:t>2門課或4學分</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標題 2"/>
          <p:cNvSpPr txBox="1">
            <a:spLocks noGrp="1"/>
          </p:cNvSpPr>
          <p:nvPr>
            <p:ph type="title"/>
          </p:nvPr>
        </p:nvSpPr>
        <p:spPr>
          <a:prstGeom prst="rect">
            <a:avLst/>
          </a:prstGeom>
          <a:solidFill>
            <a:srgbClr val="A6DDEA"/>
          </a:solidFill>
          <a:ln w="12700">
            <a:miter lim="400000"/>
          </a:ln>
        </p:spPr>
        <p:txBody>
          <a:bodyPr lIns="45719" rIns="45719" anchor="ctr">
            <a:normAutofit/>
          </a:bodyPr>
          <a:lstStyle/>
          <a:p>
            <a:r>
              <a:rPr lang="zh-TW" altLang="en-US">
                <a:solidFill>
                  <a:srgbClr val="000000"/>
                </a:solidFill>
              </a:rPr>
              <a:t>個人化課程規劃</a:t>
            </a:r>
            <a:endParaRPr dirty="0">
              <a:solidFill>
                <a:srgbClr val="000000"/>
              </a:solidFill>
            </a:endParaRPr>
          </a:p>
        </p:txBody>
      </p:sp>
      <p:graphicFrame>
        <p:nvGraphicFramePr>
          <p:cNvPr id="4" name="資料庫圖表 3"/>
          <p:cNvGraphicFramePr/>
          <p:nvPr>
            <p:extLst/>
          </p:nvPr>
        </p:nvGraphicFramePr>
        <p:xfrm>
          <a:off x="457200" y="1667510"/>
          <a:ext cx="8229600" cy="4618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997231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標題 2"/>
          <p:cNvSpPr txBox="1">
            <a:spLocks noGrp="1"/>
          </p:cNvSpPr>
          <p:nvPr>
            <p:ph type="title"/>
          </p:nvPr>
        </p:nvSpPr>
        <p:spPr>
          <a:xfrm>
            <a:off x="446852" y="116631"/>
            <a:ext cx="8229601" cy="913179"/>
          </a:xfrm>
          <a:prstGeom prst="rect">
            <a:avLst/>
          </a:prstGeom>
          <a:solidFill>
            <a:srgbClr val="D7D8E7"/>
          </a:solidFill>
        </p:spPr>
        <p:txBody>
          <a:bodyPr>
            <a:normAutofit/>
          </a:bodyPr>
          <a:lstStyle/>
          <a:p>
            <a:pPr>
              <a:defRPr>
                <a:solidFill>
                  <a:srgbClr val="000000"/>
                </a:solidFill>
              </a:defRPr>
            </a:pPr>
            <a:r>
              <a:rPr u="sng" dirty="0" err="1">
                <a:solidFill>
                  <a:srgbClr val="FF8119"/>
                </a:solidFill>
                <a:uFill>
                  <a:solidFill>
                    <a:srgbClr val="FF8119"/>
                  </a:solidFill>
                </a:uFill>
                <a:hlinkClick r:id="rId2"/>
              </a:rPr>
              <a:t>學分學程</a:t>
            </a:r>
            <a:r>
              <a:rPr dirty="0" err="1"/>
              <a:t>修讀</a:t>
            </a:r>
            <a:r>
              <a:rPr dirty="0"/>
              <a:t> (</a:t>
            </a:r>
            <a:r>
              <a:rPr lang="zh-TW" altLang="en-US" dirty="0"/>
              <a:t>詳請</a:t>
            </a:r>
            <a:r>
              <a:rPr dirty="0"/>
              <a:t>洽</a:t>
            </a:r>
            <a:r>
              <a:rPr lang="zh-TW" altLang="en-US" dirty="0"/>
              <a:t>詢</a:t>
            </a:r>
            <a:r>
              <a:rPr dirty="0" err="1"/>
              <a:t>各學系</a:t>
            </a:r>
            <a:r>
              <a:rPr dirty="0"/>
              <a:t>)</a:t>
            </a:r>
          </a:p>
        </p:txBody>
      </p:sp>
      <p:pic>
        <p:nvPicPr>
          <p:cNvPr id="3" name="圖片 2">
            <a:extLst>
              <a:ext uri="{FF2B5EF4-FFF2-40B4-BE49-F238E27FC236}">
                <a16:creationId xmlns:a16="http://schemas.microsoft.com/office/drawing/2014/main" id="{6902BD6B-C9A6-4A1A-AA21-DB5C95ED9210}"/>
              </a:ext>
            </a:extLst>
          </p:cNvPr>
          <p:cNvPicPr>
            <a:picLocks noChangeAspect="1"/>
          </p:cNvPicPr>
          <p:nvPr/>
        </p:nvPicPr>
        <p:blipFill>
          <a:blip r:embed="rId3"/>
          <a:stretch>
            <a:fillRect/>
          </a:stretch>
        </p:blipFill>
        <p:spPr>
          <a:xfrm>
            <a:off x="446853" y="966510"/>
            <a:ext cx="5474554" cy="4445973"/>
          </a:xfrm>
          <a:prstGeom prst="rect">
            <a:avLst/>
          </a:prstGeom>
        </p:spPr>
      </p:pic>
      <p:pic>
        <p:nvPicPr>
          <p:cNvPr id="5" name="圖片 4">
            <a:extLst>
              <a:ext uri="{FF2B5EF4-FFF2-40B4-BE49-F238E27FC236}">
                <a16:creationId xmlns:a16="http://schemas.microsoft.com/office/drawing/2014/main" id="{479FD360-1528-425E-A356-2E8A9B601D9C}"/>
              </a:ext>
            </a:extLst>
          </p:cNvPr>
          <p:cNvPicPr>
            <a:picLocks noChangeAspect="1"/>
          </p:cNvPicPr>
          <p:nvPr/>
        </p:nvPicPr>
        <p:blipFill>
          <a:blip r:embed="rId4"/>
          <a:stretch>
            <a:fillRect/>
          </a:stretch>
        </p:blipFill>
        <p:spPr>
          <a:xfrm>
            <a:off x="3710822" y="2805344"/>
            <a:ext cx="5350310" cy="3936025"/>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內容版面配置區 1"/>
          <p:cNvSpPr txBox="1">
            <a:spLocks noGrp="1"/>
          </p:cNvSpPr>
          <p:nvPr>
            <p:ph type="body" sz="half" idx="1"/>
          </p:nvPr>
        </p:nvSpPr>
        <p:spPr>
          <a:xfrm>
            <a:off x="457200" y="1481328"/>
            <a:ext cx="4186809" cy="4525963"/>
          </a:xfrm>
          <a:prstGeom prst="rect">
            <a:avLst/>
          </a:prstGeom>
        </p:spPr>
        <p:txBody>
          <a:bodyPr/>
          <a:lstStyle/>
          <a:p>
            <a:pPr marL="321868" indent="-225308" defTabSz="804672">
              <a:spcBef>
                <a:spcPts val="300"/>
              </a:spcBef>
              <a:defRPr sz="2464"/>
            </a:pPr>
            <a:r>
              <a:rPr dirty="0" err="1"/>
              <a:t>提升學生自主學習能力及多元技能</a:t>
            </a:r>
            <a:endParaRPr dirty="0"/>
          </a:p>
          <a:p>
            <a:pPr marL="321868" indent="-225308" defTabSz="804672">
              <a:spcBef>
                <a:spcPts val="300"/>
              </a:spcBef>
              <a:defRPr sz="2464"/>
            </a:pPr>
            <a:r>
              <a:rPr dirty="0"/>
              <a:t>累積滿9小時經審核後採計0.5學分，每學期至多採計</a:t>
            </a:r>
            <a:r>
              <a:rPr lang="en-US" dirty="0"/>
              <a:t>2</a:t>
            </a:r>
            <a:r>
              <a:rPr dirty="0"/>
              <a:t>學分，畢業學分</a:t>
            </a:r>
            <a:r>
              <a:rPr lang="zh-TW" altLang="en-US" dirty="0"/>
              <a:t>數合計</a:t>
            </a:r>
            <a:r>
              <a:rPr dirty="0"/>
              <a:t>最高採計4學分</a:t>
            </a:r>
            <a:r>
              <a:rPr lang="zh-TW" altLang="en-US" dirty="0"/>
              <a:t>為上限</a:t>
            </a:r>
            <a:r>
              <a:rPr dirty="0"/>
              <a:t>。</a:t>
            </a:r>
          </a:p>
          <a:p>
            <a:pPr marL="321868" indent="-225308" defTabSz="804672">
              <a:spcBef>
                <a:spcPts val="300"/>
              </a:spcBef>
              <a:defRPr sz="2464"/>
            </a:pPr>
            <a:r>
              <a:rPr dirty="0"/>
              <a:t>開設課程可至學校首頁→行政單位→教務處→課務組</a:t>
            </a:r>
            <a:r>
              <a:rPr lang="zh-TW" altLang="en-US" dirty="0"/>
              <a:t>→各項課程相關</a:t>
            </a:r>
            <a:r>
              <a:rPr dirty="0"/>
              <a:t>→</a:t>
            </a:r>
            <a:r>
              <a:rPr lang="zh-TW" altLang="en-US" dirty="0">
                <a:solidFill>
                  <a:srgbClr val="FF0000"/>
                </a:solidFill>
              </a:rPr>
              <a:t>微學分及自主學習課程</a:t>
            </a:r>
            <a:r>
              <a:rPr lang="zh-TW" altLang="en-US" dirty="0">
                <a:solidFill>
                  <a:schemeClr val="tx1"/>
                </a:solidFill>
              </a:rPr>
              <a:t>列表</a:t>
            </a:r>
            <a:r>
              <a:rPr lang="zh-TW" altLang="en-US" dirty="0"/>
              <a:t>查詢</a:t>
            </a:r>
            <a:endParaRPr u="sng" dirty="0">
              <a:solidFill>
                <a:srgbClr val="FF8119"/>
              </a:solidFill>
              <a:uFill>
                <a:solidFill>
                  <a:srgbClr val="FF8119"/>
                </a:solidFill>
              </a:uFill>
              <a:hlinkClick r:id="rId2"/>
            </a:endParaRPr>
          </a:p>
        </p:txBody>
      </p:sp>
      <p:sp>
        <p:nvSpPr>
          <p:cNvPr id="252" name="標題 2"/>
          <p:cNvSpPr txBox="1">
            <a:spLocks noGrp="1"/>
          </p:cNvSpPr>
          <p:nvPr>
            <p:ph type="title"/>
          </p:nvPr>
        </p:nvSpPr>
        <p:spPr>
          <a:prstGeom prst="rect">
            <a:avLst/>
          </a:prstGeom>
          <a:solidFill>
            <a:srgbClr val="D7D8E7"/>
          </a:solidFill>
        </p:spPr>
        <p:txBody>
          <a:bodyPr/>
          <a:lstStyle>
            <a:lvl1pPr>
              <a:defRPr>
                <a:solidFill>
                  <a:srgbClr val="000000"/>
                </a:solidFill>
              </a:defRPr>
            </a:lvl1pPr>
          </a:lstStyle>
          <a:p>
            <a:r>
              <a:t>微學分及自主學習課程</a:t>
            </a:r>
          </a:p>
        </p:txBody>
      </p:sp>
      <p:pic>
        <p:nvPicPr>
          <p:cNvPr id="3" name="圖片 2">
            <a:extLst>
              <a:ext uri="{FF2B5EF4-FFF2-40B4-BE49-F238E27FC236}">
                <a16:creationId xmlns:a16="http://schemas.microsoft.com/office/drawing/2014/main" id="{13F425E2-E22B-4C0C-AE89-378CD8F8CAF9}"/>
              </a:ext>
            </a:extLst>
          </p:cNvPr>
          <p:cNvPicPr>
            <a:picLocks noChangeAspect="1"/>
          </p:cNvPicPr>
          <p:nvPr/>
        </p:nvPicPr>
        <p:blipFill>
          <a:blip r:embed="rId3"/>
          <a:stretch>
            <a:fillRect/>
          </a:stretch>
        </p:blipFill>
        <p:spPr>
          <a:xfrm>
            <a:off x="4638551" y="2722095"/>
            <a:ext cx="4505449" cy="3607684"/>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內容版面配置區 1"/>
          <p:cNvSpPr txBox="1">
            <a:spLocks noGrp="1"/>
          </p:cNvSpPr>
          <p:nvPr>
            <p:ph type="body" sz="quarter" idx="1"/>
          </p:nvPr>
        </p:nvSpPr>
        <p:spPr>
          <a:xfrm>
            <a:off x="457200" y="1481328"/>
            <a:ext cx="8229600" cy="1447607"/>
          </a:xfrm>
          <a:prstGeom prst="rect">
            <a:avLst/>
          </a:prstGeom>
        </p:spPr>
        <p:txBody>
          <a:bodyPr>
            <a:normAutofit fontScale="92500" lnSpcReduction="10000"/>
          </a:bodyPr>
          <a:lstStyle/>
          <a:p>
            <a:pPr marL="325526" indent="-227868" defTabSz="813816">
              <a:spcBef>
                <a:spcPts val="300"/>
              </a:spcBef>
              <a:defRPr sz="2492"/>
            </a:pPr>
            <a:r>
              <a:rPr lang="zh-TW" altLang="en-US" dirty="0"/>
              <a:t>大學部學生得於第六學期起，符合相關規定並修畢應修畢業學分達二分之</a:t>
            </a:r>
            <a:r>
              <a:rPr lang="zh-TW" altLang="en-US" sz="2600" dirty="0"/>
              <a:t>ㄧ</a:t>
            </a:r>
            <a:r>
              <a:rPr lang="zh-TW" altLang="en-US" dirty="0"/>
              <a:t>以上，且經本校二位專任助理教授級以上教師推薦，可依教務處公告期程向相關系（所、碩士學位學程），提出預先修讀碩士班課程之申請</a:t>
            </a:r>
            <a:r>
              <a:rPr lang="zh-TW" altLang="en-US" sz="2800" dirty="0"/>
              <a:t>。</a:t>
            </a:r>
            <a:endParaRPr lang="zh-TW" altLang="en-US" dirty="0"/>
          </a:p>
          <a:p>
            <a:pPr marL="97658" indent="0" defTabSz="813816">
              <a:spcBef>
                <a:spcPts val="300"/>
              </a:spcBef>
              <a:buNone/>
              <a:defRPr sz="2492"/>
            </a:pPr>
            <a:endParaRPr dirty="0"/>
          </a:p>
        </p:txBody>
      </p:sp>
      <p:sp>
        <p:nvSpPr>
          <p:cNvPr id="256" name="標題 2"/>
          <p:cNvSpPr txBox="1">
            <a:spLocks noGrp="1"/>
          </p:cNvSpPr>
          <p:nvPr>
            <p:ph type="title"/>
          </p:nvPr>
        </p:nvSpPr>
        <p:spPr>
          <a:prstGeom prst="rect">
            <a:avLst/>
          </a:prstGeom>
          <a:solidFill>
            <a:srgbClr val="D7D8E7"/>
          </a:solidFill>
        </p:spPr>
        <p:txBody>
          <a:bodyPr/>
          <a:lstStyle>
            <a:lvl1pPr>
              <a:defRPr>
                <a:solidFill>
                  <a:srgbClr val="000000"/>
                </a:solidFill>
              </a:defRPr>
            </a:lvl1pPr>
          </a:lstStyle>
          <a:p>
            <a:r>
              <a:rPr dirty="0" err="1"/>
              <a:t>大學部學生預先修讀碩士班課程</a:t>
            </a:r>
            <a:endParaRPr dirty="0"/>
          </a:p>
        </p:txBody>
      </p:sp>
      <p:pic>
        <p:nvPicPr>
          <p:cNvPr id="257" name="圖片 3" descr="圖片 3"/>
          <p:cNvPicPr>
            <a:picLocks noChangeAspect="1"/>
          </p:cNvPicPr>
          <p:nvPr/>
        </p:nvPicPr>
        <p:blipFill>
          <a:blip r:embed="rId2">
            <a:clrChange>
              <a:clrFrom>
                <a:srgbClr val="FFFFFF"/>
              </a:clrFrom>
              <a:clrTo>
                <a:srgbClr val="FFFFFF">
                  <a:alpha val="0"/>
                </a:srgbClr>
              </a:clrTo>
            </a:clrChange>
          </a:blip>
          <a:stretch>
            <a:fillRect/>
          </a:stretch>
        </p:blipFill>
        <p:spPr>
          <a:xfrm>
            <a:off x="5014392" y="2914749"/>
            <a:ext cx="2611526" cy="3771157"/>
          </a:xfrm>
          <a:prstGeom prst="rect">
            <a:avLst/>
          </a:prstGeom>
          <a:ln w="12700">
            <a:miter lim="400000"/>
          </a:ln>
        </p:spPr>
      </p:pic>
      <p:pic>
        <p:nvPicPr>
          <p:cNvPr id="258" name="圖片 5" descr="圖片 5"/>
          <p:cNvPicPr>
            <a:picLocks noChangeAspect="1"/>
          </p:cNvPicPr>
          <p:nvPr/>
        </p:nvPicPr>
        <p:blipFill>
          <a:blip r:embed="rId3"/>
          <a:stretch>
            <a:fillRect/>
          </a:stretch>
        </p:blipFill>
        <p:spPr>
          <a:xfrm>
            <a:off x="1321297" y="4098099"/>
            <a:ext cx="2380691" cy="2313735"/>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 name="內容版面配置區 8"/>
          <p:cNvGraphicFramePr/>
          <p:nvPr>
            <p:extLst/>
          </p:nvPr>
        </p:nvGraphicFramePr>
        <p:xfrm>
          <a:off x="35496" y="1693789"/>
          <a:ext cx="9036496" cy="2987040"/>
        </p:xfrm>
        <a:graphic>
          <a:graphicData uri="http://schemas.openxmlformats.org/drawingml/2006/table">
            <a:tbl>
              <a:tblPr firstRow="1" bandRow="1">
                <a:tableStyleId>{4C3C2611-4C71-4FC5-86AE-919BDF0F9419}</a:tableStyleId>
              </a:tblPr>
              <a:tblGrid>
                <a:gridCol w="3384376">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771800">
                  <a:extLst>
                    <a:ext uri="{9D8B030D-6E8A-4147-A177-3AD203B41FA5}">
                      <a16:colId xmlns:a16="http://schemas.microsoft.com/office/drawing/2014/main" val="20002"/>
                    </a:ext>
                  </a:extLst>
                </a:gridCol>
              </a:tblGrid>
              <a:tr h="370840">
                <a:tc>
                  <a:txBody>
                    <a:bodyPr/>
                    <a:lstStyle/>
                    <a:p>
                      <a:pPr algn="ctr">
                        <a:defRPr sz="2200"/>
                      </a:pPr>
                      <a:r>
                        <a:t>各階段選課</a:t>
                      </a:r>
                    </a:p>
                  </a:txBody>
                  <a:tcPr marL="45720" marR="45720" horzOverflow="overflow"/>
                </a:tc>
                <a:tc>
                  <a:txBody>
                    <a:bodyPr/>
                    <a:lstStyle/>
                    <a:p>
                      <a:pPr algn="ctr">
                        <a:defRPr sz="2200"/>
                      </a:pPr>
                      <a:r>
                        <a:t>開始時間</a:t>
                      </a:r>
                    </a:p>
                  </a:txBody>
                  <a:tcPr marL="45720" marR="45720" horzOverflow="overflow"/>
                </a:tc>
                <a:tc>
                  <a:txBody>
                    <a:bodyPr/>
                    <a:lstStyle/>
                    <a:p>
                      <a:pPr algn="ctr">
                        <a:defRPr sz="2200"/>
                      </a:pPr>
                      <a:r>
                        <a:t>結束時間</a:t>
                      </a:r>
                    </a:p>
                  </a:txBody>
                  <a:tcPr marL="45720" marR="45720" horzOverflow="overflow"/>
                </a:tc>
                <a:extLst>
                  <a:ext uri="{0D108BD9-81ED-4DB2-BD59-A6C34878D82A}">
                    <a16:rowId xmlns:a16="http://schemas.microsoft.com/office/drawing/2014/main" val="10000"/>
                  </a:ext>
                </a:extLst>
              </a:tr>
              <a:tr h="370840">
                <a:tc>
                  <a:txBody>
                    <a:bodyPr/>
                    <a:lstStyle/>
                    <a:p>
                      <a:pPr algn="l">
                        <a:defRPr sz="2200"/>
                      </a:pPr>
                      <a:r>
                        <a:rPr lang="zh-TW" altLang="en-US" sz="2000" dirty="0"/>
                        <a:t>新生志願序填寫</a:t>
                      </a:r>
                      <a:r>
                        <a:rPr lang="en-US" altLang="zh-TW" sz="2000" dirty="0"/>
                        <a:t>(</a:t>
                      </a:r>
                      <a:r>
                        <a:rPr lang="zh-TW" altLang="en-US" sz="2000" dirty="0"/>
                        <a:t>僅通識</a:t>
                      </a:r>
                      <a:r>
                        <a:rPr lang="en-US" altLang="zh-TW" sz="2000" dirty="0"/>
                        <a:t>/</a:t>
                      </a:r>
                      <a:r>
                        <a:rPr lang="zh-TW" altLang="en-US" sz="2000" dirty="0"/>
                        <a:t>體育</a:t>
                      </a:r>
                      <a:r>
                        <a:rPr lang="en-US" altLang="zh-TW" sz="2000" dirty="0"/>
                        <a:t>)</a:t>
                      </a:r>
                      <a:endParaRPr sz="2000" dirty="0"/>
                    </a:p>
                  </a:txBody>
                  <a:tcPr marL="45720" marR="45720" horzOverflow="overflow"/>
                </a:tc>
                <a:tc>
                  <a:txBody>
                    <a:bodyPr/>
                    <a:lstStyle/>
                    <a:p>
                      <a:pPr algn="l">
                        <a:defRPr sz="2200"/>
                      </a:pPr>
                      <a:r>
                        <a:rPr dirty="0"/>
                        <a:t>9月</a:t>
                      </a:r>
                      <a:r>
                        <a:rPr lang="en-US" dirty="0"/>
                        <a:t>3</a:t>
                      </a:r>
                      <a:r>
                        <a:rPr dirty="0"/>
                        <a:t>日 (</a:t>
                      </a:r>
                      <a:r>
                        <a:rPr lang="zh-TW" altLang="en-US" dirty="0"/>
                        <a:t>二</a:t>
                      </a:r>
                      <a:r>
                        <a:rPr dirty="0"/>
                        <a:t>) </a:t>
                      </a:r>
                      <a:r>
                        <a:rPr lang="en-US" altLang="zh-TW" dirty="0"/>
                        <a:t>0</a:t>
                      </a:r>
                      <a:r>
                        <a:rPr dirty="0"/>
                        <a:t>9:00</a:t>
                      </a:r>
                    </a:p>
                  </a:txBody>
                  <a:tcPr marL="45720" marR="45720" horzOverflow="overflow"/>
                </a:tc>
                <a:tc>
                  <a:txBody>
                    <a:bodyPr/>
                    <a:lstStyle/>
                    <a:p>
                      <a:pPr algn="l">
                        <a:defRPr sz="2200"/>
                      </a:pPr>
                      <a:r>
                        <a:rPr dirty="0"/>
                        <a:t>9月</a:t>
                      </a:r>
                      <a:r>
                        <a:rPr lang="en-US" dirty="0"/>
                        <a:t>4</a:t>
                      </a:r>
                      <a:r>
                        <a:rPr dirty="0"/>
                        <a:t>日 (</a:t>
                      </a:r>
                      <a:r>
                        <a:rPr lang="zh-TW" altLang="en-US" dirty="0"/>
                        <a:t>三</a:t>
                      </a:r>
                      <a:r>
                        <a:rPr dirty="0"/>
                        <a:t>) 1</a:t>
                      </a:r>
                      <a:r>
                        <a:rPr lang="en-US" altLang="zh-TW" dirty="0"/>
                        <a:t>2</a:t>
                      </a:r>
                      <a:r>
                        <a:rPr dirty="0"/>
                        <a:t>:00</a:t>
                      </a:r>
                    </a:p>
                  </a:txBody>
                  <a:tcPr marL="45720" marR="45720" horzOverflow="overflow"/>
                </a:tc>
                <a:extLst>
                  <a:ext uri="{0D108BD9-81ED-4DB2-BD59-A6C34878D82A}">
                    <a16:rowId xmlns:a16="http://schemas.microsoft.com/office/drawing/2014/main" val="35892248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2200"/>
                      </a:pPr>
                      <a:r>
                        <a:rPr lang="zh-TW" altLang="en-US" sz="2000" dirty="0"/>
                        <a:t>新生志願序結果查詢</a:t>
                      </a:r>
                    </a:p>
                  </a:txBody>
                  <a:tcPr marL="45720" marR="45720" horzOverflow="overflow"/>
                </a:tc>
                <a:tc gridSpan="2">
                  <a:txBody>
                    <a:bodyPr/>
                    <a:lstStyle/>
                    <a:p>
                      <a:pPr algn="ctr">
                        <a:defRPr sz="2200"/>
                      </a:pPr>
                      <a:r>
                        <a:rPr lang="en-US" altLang="zh-TW" dirty="0"/>
                        <a:t>9</a:t>
                      </a:r>
                      <a:r>
                        <a:rPr lang="zh-TW" altLang="en-US" dirty="0"/>
                        <a:t>月</a:t>
                      </a:r>
                      <a:r>
                        <a:rPr lang="en-US" altLang="zh-TW" dirty="0"/>
                        <a:t>4</a:t>
                      </a:r>
                      <a:r>
                        <a:rPr lang="zh-TW" altLang="en-US" dirty="0"/>
                        <a:t>日 </a:t>
                      </a:r>
                      <a:r>
                        <a:rPr lang="en-US" altLang="zh-TW" dirty="0"/>
                        <a:t>(</a:t>
                      </a:r>
                      <a:r>
                        <a:rPr lang="zh-TW" altLang="en-US" dirty="0"/>
                        <a:t>三</a:t>
                      </a:r>
                      <a:r>
                        <a:rPr lang="en-US" altLang="zh-TW" dirty="0"/>
                        <a:t>) 17:00</a:t>
                      </a:r>
                      <a:endParaRPr lang="zh-TW" altLang="en-US" dirty="0"/>
                    </a:p>
                  </a:txBody>
                  <a:tcPr marL="45720" marR="45720" horzOverflow="overflow"/>
                </a:tc>
                <a:tc hMerge="1">
                  <a:txBody>
                    <a:bodyPr/>
                    <a:lstStyle/>
                    <a:p>
                      <a:pPr algn="l">
                        <a:defRPr sz="2200"/>
                      </a:pPr>
                      <a:endParaRPr dirty="0"/>
                    </a:p>
                  </a:txBody>
                  <a:tcPr marL="45720" marR="45720" horzOverflow="overflow"/>
                </a:tc>
                <a:extLst>
                  <a:ext uri="{0D108BD9-81ED-4DB2-BD59-A6C34878D82A}">
                    <a16:rowId xmlns:a16="http://schemas.microsoft.com/office/drawing/2014/main" val="4203462032"/>
                  </a:ext>
                </a:extLst>
              </a:tr>
              <a:tr h="370840">
                <a:tc>
                  <a:txBody>
                    <a:bodyPr/>
                    <a:lstStyle/>
                    <a:p>
                      <a:pPr algn="l">
                        <a:defRPr sz="2200"/>
                      </a:pPr>
                      <a:r>
                        <a:rPr sz="2000" dirty="0" err="1"/>
                        <a:t>新生網路選課</a:t>
                      </a:r>
                      <a:r>
                        <a:rPr sz="2000" dirty="0"/>
                        <a:t> (</a:t>
                      </a:r>
                      <a:r>
                        <a:rPr sz="2000" dirty="0" err="1"/>
                        <a:t>含通識</a:t>
                      </a:r>
                      <a:r>
                        <a:rPr lang="en-US" sz="2000" dirty="0"/>
                        <a:t>/</a:t>
                      </a:r>
                      <a:r>
                        <a:rPr lang="zh-TW" altLang="en-US" sz="2000" dirty="0"/>
                        <a:t>體育</a:t>
                      </a:r>
                      <a:r>
                        <a:rPr dirty="0"/>
                        <a:t>)</a:t>
                      </a:r>
                    </a:p>
                  </a:txBody>
                  <a:tcPr marL="45720" marR="45720" horzOverflow="overflow"/>
                </a:tc>
                <a:tc>
                  <a:txBody>
                    <a:bodyPr/>
                    <a:lstStyle/>
                    <a:p>
                      <a:pPr algn="l">
                        <a:defRPr sz="2200"/>
                      </a:pPr>
                      <a:r>
                        <a:rPr dirty="0"/>
                        <a:t>9月</a:t>
                      </a:r>
                      <a:r>
                        <a:rPr lang="en-US" dirty="0"/>
                        <a:t>4</a:t>
                      </a:r>
                      <a:r>
                        <a:rPr dirty="0"/>
                        <a:t>日 (三) 19:00</a:t>
                      </a:r>
                    </a:p>
                  </a:txBody>
                  <a:tcPr marL="45720" marR="45720" horzOverflow="overflow"/>
                </a:tc>
                <a:tc>
                  <a:txBody>
                    <a:bodyPr/>
                    <a:lstStyle/>
                    <a:p>
                      <a:pPr algn="l">
                        <a:defRPr sz="2200"/>
                      </a:pPr>
                      <a:r>
                        <a:rPr dirty="0"/>
                        <a:t>9月</a:t>
                      </a:r>
                      <a:r>
                        <a:rPr lang="en-US" dirty="0"/>
                        <a:t>5</a:t>
                      </a:r>
                      <a:r>
                        <a:rPr dirty="0"/>
                        <a:t>日 (四) 10:00</a:t>
                      </a:r>
                    </a:p>
                  </a:txBody>
                  <a:tcPr marL="45720" marR="45720" horzOverflow="overflow"/>
                </a:tc>
                <a:extLst>
                  <a:ext uri="{0D108BD9-81ED-4DB2-BD59-A6C34878D82A}">
                    <a16:rowId xmlns:a16="http://schemas.microsoft.com/office/drawing/2014/main" val="10001"/>
                  </a:ext>
                </a:extLst>
              </a:tr>
              <a:tr h="370840">
                <a:tc>
                  <a:txBody>
                    <a:bodyPr/>
                    <a:lstStyle/>
                    <a:p>
                      <a:pPr algn="l">
                        <a:defRPr sz="2200"/>
                      </a:pPr>
                      <a:r>
                        <a:rPr dirty="0" err="1"/>
                        <a:t>全校網路加退選</a:t>
                      </a:r>
                      <a:endParaRPr dirty="0"/>
                    </a:p>
                  </a:txBody>
                  <a:tcPr marL="45720" marR="45720" horzOverflow="overflow"/>
                </a:tc>
                <a:tc>
                  <a:txBody>
                    <a:bodyPr/>
                    <a:lstStyle/>
                    <a:p>
                      <a:pPr algn="l">
                        <a:defRPr sz="2200"/>
                      </a:pPr>
                      <a:r>
                        <a:rPr dirty="0"/>
                        <a:t>9月</a:t>
                      </a:r>
                      <a:r>
                        <a:rPr lang="en-US" dirty="0"/>
                        <a:t>5</a:t>
                      </a:r>
                      <a:r>
                        <a:rPr dirty="0"/>
                        <a:t>日 (四) 10:00</a:t>
                      </a:r>
                    </a:p>
                  </a:txBody>
                  <a:tcPr marL="45720" marR="45720" horzOverflow="overflow"/>
                </a:tc>
                <a:tc>
                  <a:txBody>
                    <a:bodyPr/>
                    <a:lstStyle/>
                    <a:p>
                      <a:pPr algn="l">
                        <a:defRPr sz="2200"/>
                      </a:pPr>
                      <a:r>
                        <a:rPr dirty="0"/>
                        <a:t>9月1</a:t>
                      </a:r>
                      <a:r>
                        <a:rPr lang="en-US" dirty="0"/>
                        <a:t>5</a:t>
                      </a:r>
                      <a:r>
                        <a:rPr dirty="0"/>
                        <a:t>日 (日) 17:00</a:t>
                      </a:r>
                    </a:p>
                  </a:txBody>
                  <a:tcPr marL="45720" marR="45720" horzOverflow="overflow"/>
                </a:tc>
                <a:extLst>
                  <a:ext uri="{0D108BD9-81ED-4DB2-BD59-A6C34878D82A}">
                    <a16:rowId xmlns:a16="http://schemas.microsoft.com/office/drawing/2014/main" val="10002"/>
                  </a:ext>
                </a:extLst>
              </a:tr>
              <a:tr h="370840">
                <a:tc>
                  <a:txBody>
                    <a:bodyPr/>
                    <a:lstStyle/>
                    <a:p>
                      <a:pPr algn="l">
                        <a:defRPr sz="2200"/>
                      </a:pPr>
                      <a:r>
                        <a:rPr dirty="0" err="1"/>
                        <a:t>人工加退選</a:t>
                      </a:r>
                      <a:endParaRPr dirty="0"/>
                    </a:p>
                  </a:txBody>
                  <a:tcPr marL="45720" marR="45720" horzOverflow="overflow"/>
                </a:tc>
                <a:tc>
                  <a:txBody>
                    <a:bodyPr/>
                    <a:lstStyle/>
                    <a:p>
                      <a:pPr algn="l">
                        <a:defRPr sz="2200"/>
                      </a:pPr>
                      <a:r>
                        <a:rPr dirty="0"/>
                        <a:t>9月1</a:t>
                      </a:r>
                      <a:r>
                        <a:rPr lang="en-US" dirty="0"/>
                        <a:t>8</a:t>
                      </a:r>
                      <a:r>
                        <a:rPr dirty="0"/>
                        <a:t>日 (</a:t>
                      </a:r>
                      <a:r>
                        <a:rPr lang="zh-TW" altLang="en-US" dirty="0"/>
                        <a:t>三</a:t>
                      </a:r>
                      <a:r>
                        <a:rPr dirty="0"/>
                        <a:t>) 09:00</a:t>
                      </a:r>
                    </a:p>
                  </a:txBody>
                  <a:tcPr marL="45720" marR="45720" horzOverflow="overflow"/>
                </a:tc>
                <a:tc>
                  <a:txBody>
                    <a:bodyPr/>
                    <a:lstStyle/>
                    <a:p>
                      <a:pPr algn="l">
                        <a:defRPr sz="2200"/>
                      </a:pPr>
                      <a:r>
                        <a:rPr dirty="0"/>
                        <a:t>9月</a:t>
                      </a:r>
                      <a:r>
                        <a:rPr lang="en-US" dirty="0"/>
                        <a:t>20</a:t>
                      </a:r>
                      <a:r>
                        <a:rPr dirty="0"/>
                        <a:t>日 (五) 17:00</a:t>
                      </a:r>
                    </a:p>
                  </a:txBody>
                  <a:tcPr marL="45720" marR="45720" horzOverflow="overflow"/>
                </a:tc>
                <a:extLst>
                  <a:ext uri="{0D108BD9-81ED-4DB2-BD59-A6C34878D82A}">
                    <a16:rowId xmlns:a16="http://schemas.microsoft.com/office/drawing/2014/main" val="10003"/>
                  </a:ext>
                </a:extLst>
              </a:tr>
              <a:tr h="370840">
                <a:tc>
                  <a:txBody>
                    <a:bodyPr/>
                    <a:lstStyle/>
                    <a:p>
                      <a:pPr algn="l">
                        <a:defRPr sz="2200"/>
                      </a:pPr>
                      <a:r>
                        <a:t>選課確認 (採網路方式)</a:t>
                      </a:r>
                    </a:p>
                  </a:txBody>
                  <a:tcPr marL="45720" marR="45720" horzOverflow="overflow"/>
                </a:tc>
                <a:tc>
                  <a:txBody>
                    <a:bodyPr/>
                    <a:lstStyle/>
                    <a:p>
                      <a:pPr algn="l">
                        <a:defRPr sz="2200"/>
                      </a:pPr>
                      <a:r>
                        <a:rPr dirty="0"/>
                        <a:t>9月</a:t>
                      </a:r>
                      <a:r>
                        <a:rPr lang="en-US" dirty="0"/>
                        <a:t>20</a:t>
                      </a:r>
                      <a:r>
                        <a:rPr dirty="0"/>
                        <a:t>日 (</a:t>
                      </a:r>
                      <a:r>
                        <a:rPr lang="zh-TW" altLang="en-US" dirty="0"/>
                        <a:t>五</a:t>
                      </a:r>
                      <a:r>
                        <a:rPr dirty="0"/>
                        <a:t>) 09:00</a:t>
                      </a:r>
                    </a:p>
                  </a:txBody>
                  <a:tcPr marL="45720" marR="45720" horzOverflow="overflow"/>
                </a:tc>
                <a:tc>
                  <a:txBody>
                    <a:bodyPr/>
                    <a:lstStyle/>
                    <a:p>
                      <a:pPr algn="l">
                        <a:defRPr sz="2200"/>
                      </a:pPr>
                      <a:r>
                        <a:rPr dirty="0"/>
                        <a:t>9月2</a:t>
                      </a:r>
                      <a:r>
                        <a:rPr lang="en-US" dirty="0"/>
                        <a:t>4</a:t>
                      </a:r>
                      <a:r>
                        <a:rPr dirty="0"/>
                        <a:t>日 (</a:t>
                      </a:r>
                      <a:r>
                        <a:rPr lang="zh-TW" altLang="en-US" dirty="0"/>
                        <a:t>二</a:t>
                      </a:r>
                      <a:r>
                        <a:rPr dirty="0"/>
                        <a:t>) 17:00</a:t>
                      </a:r>
                    </a:p>
                  </a:txBody>
                  <a:tcPr marL="45720" marR="45720" horzOverflow="overflow"/>
                </a:tc>
                <a:extLst>
                  <a:ext uri="{0D108BD9-81ED-4DB2-BD59-A6C34878D82A}">
                    <a16:rowId xmlns:a16="http://schemas.microsoft.com/office/drawing/2014/main" val="10004"/>
                  </a:ext>
                </a:extLst>
              </a:tr>
            </a:tbl>
          </a:graphicData>
        </a:graphic>
      </p:graphicFrame>
      <p:sp>
        <p:nvSpPr>
          <p:cNvPr id="162" name="標題 6"/>
          <p:cNvSpPr txBox="1">
            <a:spLocks noGrp="1"/>
          </p:cNvSpPr>
          <p:nvPr>
            <p:ph type="title"/>
          </p:nvPr>
        </p:nvSpPr>
        <p:spPr>
          <a:xfrm>
            <a:off x="457200" y="274638"/>
            <a:ext cx="8229600" cy="1066130"/>
          </a:xfrm>
          <a:prstGeom prst="rect">
            <a:avLst/>
          </a:prstGeom>
          <a:solidFill>
            <a:srgbClr val="A6DDEA"/>
          </a:solidFill>
        </p:spPr>
        <p:txBody>
          <a:bodyPr/>
          <a:lstStyle/>
          <a:p>
            <a:pPr>
              <a:defRPr>
                <a:solidFill>
                  <a:srgbClr val="000000"/>
                </a:solidFill>
              </a:defRPr>
            </a:pPr>
            <a:r>
              <a:rPr dirty="0"/>
              <a:t>11</a:t>
            </a:r>
            <a:r>
              <a:rPr lang="en-US" dirty="0"/>
              <a:t>3</a:t>
            </a:r>
            <a:r>
              <a:rPr dirty="0"/>
              <a:t>學年度第</a:t>
            </a:r>
            <a:r>
              <a:rPr lang="en-US" altLang="zh-TW" dirty="0"/>
              <a:t>1</a:t>
            </a:r>
            <a:r>
              <a:rPr dirty="0"/>
              <a:t>學期選課</a:t>
            </a:r>
            <a:r>
              <a:rPr lang="zh-TW" altLang="en-US" dirty="0"/>
              <a:t>期</a:t>
            </a:r>
            <a:r>
              <a:rPr dirty="0"/>
              <a:t>程</a:t>
            </a:r>
          </a:p>
        </p:txBody>
      </p:sp>
      <p:sp>
        <p:nvSpPr>
          <p:cNvPr id="163" name="Rectangle 2"/>
          <p:cNvSpPr txBox="1"/>
          <p:nvPr/>
        </p:nvSpPr>
        <p:spPr>
          <a:xfrm>
            <a:off x="231744" y="5112424"/>
            <a:ext cx="8644000" cy="677108"/>
          </a:xfrm>
          <a:prstGeom prst="rect">
            <a:avLst/>
          </a:prstGeom>
          <a:solidFill>
            <a:srgbClr val="FFFFFF">
              <a:alpha val="73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marL="220578" indent="-220578">
              <a:buSzPct val="100000"/>
              <a:buChar char="※"/>
              <a:defRPr sz="2200">
                <a:solidFill>
                  <a:srgbClr val="FF0000"/>
                </a:solidFill>
                <a:latin typeface="微軟正黑體"/>
                <a:ea typeface="微軟正黑體"/>
                <a:cs typeface="微軟正黑體"/>
                <a:sym typeface="微軟正黑體"/>
              </a:defRPr>
            </a:pPr>
            <a:r>
              <a:rPr dirty="0"/>
              <a:t>9月1</a:t>
            </a:r>
            <a:r>
              <a:rPr lang="en-US" dirty="0"/>
              <a:t>5</a:t>
            </a:r>
            <a:r>
              <a:rPr dirty="0"/>
              <a:t>日17:00以後，系統自動關閉選課功能，無法再上網選課。</a:t>
            </a:r>
          </a:p>
          <a:p>
            <a:pPr>
              <a:defRPr sz="2200">
                <a:solidFill>
                  <a:srgbClr val="FF0000"/>
                </a:solidFill>
                <a:latin typeface="微軟正黑體"/>
                <a:ea typeface="微軟正黑體"/>
                <a:cs typeface="微軟正黑體"/>
                <a:sym typeface="微軟正黑體"/>
              </a:defRPr>
            </a:pPr>
            <a:r>
              <a:rPr dirty="0"/>
              <a:t>※ </a:t>
            </a:r>
            <a:r>
              <a:rPr dirty="0" err="1"/>
              <a:t>未上網做選課確認者，概以系統之電腦紀錄為其選課結果</a:t>
            </a:r>
            <a:r>
              <a:rPr dirty="0"/>
              <a: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內容版面配置區 1"/>
          <p:cNvSpPr txBox="1">
            <a:spLocks noGrp="1"/>
          </p:cNvSpPr>
          <p:nvPr>
            <p:ph type="body" idx="1"/>
          </p:nvPr>
        </p:nvSpPr>
        <p:spPr>
          <a:xfrm>
            <a:off x="457200" y="1481328"/>
            <a:ext cx="8396654" cy="5218410"/>
          </a:xfrm>
          <a:prstGeom prst="rect">
            <a:avLst/>
          </a:prstGeom>
          <a:solidFill>
            <a:schemeClr val="bg1">
              <a:alpha val="70000"/>
            </a:schemeClr>
          </a:solidFill>
        </p:spPr>
        <p:txBody>
          <a:bodyPr>
            <a:normAutofit/>
          </a:bodyPr>
          <a:lstStyle/>
          <a:p>
            <a:pPr marL="325526" indent="-227868" defTabSz="813816">
              <a:lnSpc>
                <a:spcPct val="90000"/>
              </a:lnSpc>
              <a:spcBef>
                <a:spcPts val="300"/>
              </a:spcBef>
              <a:defRPr sz="2848"/>
            </a:pPr>
            <a:r>
              <a:rPr dirty="0" err="1"/>
              <a:t>學校首頁→行政單位→教務處→課務組</a:t>
            </a:r>
            <a:r>
              <a:rPr dirty="0"/>
              <a:t>→</a:t>
            </a:r>
            <a:br>
              <a:rPr lang="en-US" dirty="0"/>
            </a:br>
            <a:r>
              <a:rPr dirty="0" err="1">
                <a:solidFill>
                  <a:schemeClr val="tx1"/>
                </a:solidFill>
              </a:rPr>
              <a:t>選課須知</a:t>
            </a:r>
            <a:r>
              <a:rPr lang="en-US" altLang="zh-TW" dirty="0">
                <a:solidFill>
                  <a:schemeClr val="tx1"/>
                </a:solidFill>
              </a:rPr>
              <a:t>(</a:t>
            </a:r>
            <a:r>
              <a:rPr lang="zh-TW" altLang="en-US" dirty="0">
                <a:solidFill>
                  <a:schemeClr val="tx1"/>
                </a:solidFill>
              </a:rPr>
              <a:t>含課程手冊</a:t>
            </a:r>
            <a:r>
              <a:rPr lang="en-US" altLang="zh-TW" dirty="0">
                <a:solidFill>
                  <a:schemeClr val="tx1"/>
                </a:solidFill>
              </a:rPr>
              <a:t>)</a:t>
            </a:r>
            <a:r>
              <a:rPr lang="zh-TW" altLang="en-US" dirty="0">
                <a:solidFill>
                  <a:srgbClr val="FF0000"/>
                </a:solidFill>
              </a:rPr>
              <a:t>→各學期選課須知</a:t>
            </a:r>
            <a:endParaRPr dirty="0">
              <a:solidFill>
                <a:srgbClr val="FF0000"/>
              </a:solidFill>
            </a:endParaRPr>
          </a:p>
          <a:p>
            <a:pPr marL="0" indent="97657" defTabSz="813816">
              <a:lnSpc>
                <a:spcPct val="90000"/>
              </a:lnSpc>
              <a:spcBef>
                <a:spcPts val="300"/>
              </a:spcBef>
              <a:buSzTx/>
              <a:buFont typeface="Wingdings 3"/>
              <a:buNone/>
              <a:defRPr sz="2848"/>
            </a:pPr>
            <a:endParaRPr dirty="0">
              <a:solidFill>
                <a:srgbClr val="FF0000"/>
              </a:solidFill>
            </a:endParaRPr>
          </a:p>
          <a:p>
            <a:pPr marL="0" indent="97657" defTabSz="813816">
              <a:lnSpc>
                <a:spcPct val="90000"/>
              </a:lnSpc>
              <a:spcBef>
                <a:spcPts val="300"/>
              </a:spcBef>
              <a:buSzTx/>
              <a:buFont typeface="Wingdings 3"/>
              <a:buNone/>
              <a:defRPr sz="2848"/>
            </a:pPr>
            <a:endParaRPr dirty="0">
              <a:solidFill>
                <a:srgbClr val="FF0000"/>
              </a:solidFill>
            </a:endParaRPr>
          </a:p>
          <a:p>
            <a:pPr marL="0" indent="97657" defTabSz="813816">
              <a:lnSpc>
                <a:spcPct val="90000"/>
              </a:lnSpc>
              <a:spcBef>
                <a:spcPts val="300"/>
              </a:spcBef>
              <a:buSzTx/>
              <a:buFont typeface="Wingdings 3"/>
              <a:buNone/>
              <a:defRPr sz="2848"/>
            </a:pPr>
            <a:endParaRPr dirty="0">
              <a:solidFill>
                <a:srgbClr val="FF0000"/>
              </a:solidFill>
            </a:endParaRPr>
          </a:p>
          <a:p>
            <a:pPr marL="0" indent="97657" defTabSz="813816">
              <a:lnSpc>
                <a:spcPct val="90000"/>
              </a:lnSpc>
              <a:spcBef>
                <a:spcPts val="300"/>
              </a:spcBef>
              <a:buSzTx/>
              <a:buFont typeface="Wingdings 3"/>
              <a:buNone/>
              <a:defRPr sz="2848"/>
            </a:pPr>
            <a:endParaRPr dirty="0">
              <a:solidFill>
                <a:srgbClr val="FF0000"/>
              </a:solidFill>
            </a:endParaRPr>
          </a:p>
          <a:p>
            <a:pPr marL="0" indent="97657" defTabSz="813816">
              <a:lnSpc>
                <a:spcPct val="90000"/>
              </a:lnSpc>
              <a:spcBef>
                <a:spcPts val="300"/>
              </a:spcBef>
              <a:buSzTx/>
              <a:buFont typeface="Wingdings 3"/>
              <a:buNone/>
              <a:defRPr sz="2848"/>
            </a:pPr>
            <a:endParaRPr dirty="0">
              <a:solidFill>
                <a:srgbClr val="FF0000"/>
              </a:solidFill>
            </a:endParaRPr>
          </a:p>
          <a:p>
            <a:pPr marL="0" indent="97657" defTabSz="813816">
              <a:lnSpc>
                <a:spcPct val="90000"/>
              </a:lnSpc>
              <a:spcBef>
                <a:spcPts val="300"/>
              </a:spcBef>
              <a:buSzTx/>
              <a:buFont typeface="Wingdings 3"/>
              <a:buNone/>
              <a:defRPr sz="2848"/>
            </a:pPr>
            <a:endParaRPr dirty="0">
              <a:solidFill>
                <a:srgbClr val="FF0000"/>
              </a:solidFill>
            </a:endParaRPr>
          </a:p>
          <a:p>
            <a:pPr marL="325526" indent="-227868" defTabSz="813816">
              <a:lnSpc>
                <a:spcPct val="90000"/>
              </a:lnSpc>
              <a:spcBef>
                <a:spcPts val="300"/>
              </a:spcBef>
              <a:defRPr sz="2848"/>
            </a:pPr>
            <a:endParaRPr lang="en-US" dirty="0"/>
          </a:p>
          <a:p>
            <a:pPr marL="97658" indent="0" defTabSz="813816">
              <a:lnSpc>
                <a:spcPct val="90000"/>
              </a:lnSpc>
              <a:spcBef>
                <a:spcPts val="300"/>
              </a:spcBef>
              <a:buNone/>
              <a:defRPr sz="2848"/>
            </a:pPr>
            <a:endParaRPr lang="en-US" dirty="0"/>
          </a:p>
          <a:p>
            <a:pPr marL="554858" indent="-457200" defTabSz="813816">
              <a:lnSpc>
                <a:spcPct val="90000"/>
              </a:lnSpc>
              <a:spcBef>
                <a:spcPts val="300"/>
              </a:spcBef>
              <a:defRPr sz="2848"/>
            </a:pPr>
            <a:r>
              <a:rPr lang="en-US" altLang="zh-TW" sz="2848" dirty="0"/>
              <a:t>     </a:t>
            </a:r>
            <a:r>
              <a:rPr sz="2848" dirty="0" err="1"/>
              <a:t>全校</a:t>
            </a:r>
            <a:r>
              <a:rPr sz="2848" dirty="0" err="1">
                <a:solidFill>
                  <a:srgbClr val="FF0000"/>
                </a:solidFill>
              </a:rPr>
              <a:t>課程手冊</a:t>
            </a:r>
            <a:r>
              <a:rPr sz="2848" dirty="0" err="1"/>
              <a:t>亦可至課務組網頁下載</a:t>
            </a:r>
            <a:endParaRPr sz="2848" dirty="0"/>
          </a:p>
        </p:txBody>
      </p:sp>
      <p:sp>
        <p:nvSpPr>
          <p:cNvPr id="174" name="標題 2"/>
          <p:cNvSpPr txBox="1">
            <a:spLocks noGrp="1"/>
          </p:cNvSpPr>
          <p:nvPr>
            <p:ph type="title"/>
          </p:nvPr>
        </p:nvSpPr>
        <p:spPr>
          <a:xfrm>
            <a:off x="457200" y="274638"/>
            <a:ext cx="8229600" cy="936111"/>
          </a:xfrm>
          <a:prstGeom prst="rect">
            <a:avLst/>
          </a:prstGeom>
          <a:solidFill>
            <a:srgbClr val="A6DDEA"/>
          </a:solidFill>
        </p:spPr>
        <p:txBody>
          <a:bodyPr/>
          <a:lstStyle/>
          <a:p>
            <a:pPr>
              <a:defRPr>
                <a:solidFill>
                  <a:srgbClr val="000000"/>
                </a:solidFill>
              </a:defRPr>
            </a:pPr>
            <a:r>
              <a:rPr dirty="0"/>
              <a:t>11</a:t>
            </a:r>
            <a:r>
              <a:rPr lang="en-US" dirty="0"/>
              <a:t>3</a:t>
            </a:r>
            <a:r>
              <a:rPr dirty="0"/>
              <a:t>學年度第1學期選課須知</a:t>
            </a:r>
          </a:p>
        </p:txBody>
      </p:sp>
      <p:pic>
        <p:nvPicPr>
          <p:cNvPr id="175" name="PNG影像 2.png" descr="PNG影像 2.png"/>
          <p:cNvPicPr>
            <a:picLocks noChangeAspect="1"/>
          </p:cNvPicPr>
          <p:nvPr/>
        </p:nvPicPr>
        <p:blipFill rotWithShape="1">
          <a:blip r:embed="rId2"/>
          <a:srcRect b="10076"/>
          <a:stretch/>
        </p:blipFill>
        <p:spPr>
          <a:xfrm>
            <a:off x="1491177" y="2419469"/>
            <a:ext cx="6161646" cy="3005386"/>
          </a:xfrm>
          <a:prstGeom prst="rect">
            <a:avLst/>
          </a:prstGeom>
          <a:ln w="28575">
            <a:solidFill>
              <a:srgbClr val="A6DDEA"/>
            </a:solidFill>
            <a:miter lim="400000"/>
          </a:ln>
        </p:spPr>
      </p:pic>
      <p:sp>
        <p:nvSpPr>
          <p:cNvPr id="176" name="向下箭號 4"/>
          <p:cNvSpPr/>
          <p:nvPr/>
        </p:nvSpPr>
        <p:spPr>
          <a:xfrm rot="8210897">
            <a:off x="4576727" y="3116534"/>
            <a:ext cx="157599" cy="504057"/>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5400" y="15429"/>
                </a:lnTo>
                <a:lnTo>
                  <a:pt x="5400" y="0"/>
                </a:lnTo>
                <a:lnTo>
                  <a:pt x="16200" y="0"/>
                </a:lnTo>
                <a:lnTo>
                  <a:pt x="16200" y="15429"/>
                </a:lnTo>
                <a:lnTo>
                  <a:pt x="21600" y="15429"/>
                </a:lnTo>
                <a:lnTo>
                  <a:pt x="10800" y="21600"/>
                </a:lnTo>
                <a:close/>
              </a:path>
            </a:pathLst>
          </a:custGeom>
          <a:solidFill>
            <a:srgbClr val="FF0000"/>
          </a:solidFill>
          <a:ln w="54999">
            <a:noFill/>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Lucida Sans Unicode"/>
              <a:cs typeface="Lucida Sans Unicode"/>
              <a:sym typeface="Lucida Sans Unicode"/>
            </a:endParaRPr>
          </a:p>
        </p:txBody>
      </p:sp>
      <p:sp>
        <p:nvSpPr>
          <p:cNvPr id="3" name="矩形 2">
            <a:extLst>
              <a:ext uri="{FF2B5EF4-FFF2-40B4-BE49-F238E27FC236}">
                <a16:creationId xmlns:a16="http://schemas.microsoft.com/office/drawing/2014/main" id="{4F7ECEAB-A7F8-4D62-B4E5-09595150B96E}"/>
              </a:ext>
            </a:extLst>
          </p:cNvPr>
          <p:cNvSpPr/>
          <p:nvPr/>
        </p:nvSpPr>
        <p:spPr>
          <a:xfrm>
            <a:off x="3346704" y="4123944"/>
            <a:ext cx="1078964" cy="192024"/>
          </a:xfrm>
          <a:prstGeom prst="rect">
            <a:avLst/>
          </a:prstGeom>
          <a:noFill/>
          <a:ln w="38100" cap="flat">
            <a:solidFill>
              <a:srgbClr val="FF0000"/>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內容版面配置區 1"/>
          <p:cNvSpPr txBox="1">
            <a:spLocks noGrp="1"/>
          </p:cNvSpPr>
          <p:nvPr>
            <p:ph type="body" idx="1"/>
          </p:nvPr>
        </p:nvSpPr>
        <p:spPr>
          <a:xfrm>
            <a:off x="292963" y="1063277"/>
            <a:ext cx="8540319" cy="4525963"/>
          </a:xfrm>
          <a:prstGeom prst="rect">
            <a:avLst/>
          </a:prstGeom>
        </p:spPr>
        <p:txBody>
          <a:bodyPr>
            <a:normAutofit fontScale="92500"/>
          </a:bodyPr>
          <a:lstStyle/>
          <a:p>
            <a:pPr marL="715963" indent="-611188" defTabSz="877823">
              <a:spcBef>
                <a:spcPts val="300"/>
              </a:spcBef>
              <a:buSzTx/>
              <a:buFont typeface="Wingdings 3"/>
              <a:buNone/>
              <a:defRPr sz="2208"/>
            </a:pPr>
            <a:r>
              <a:rPr sz="2400" dirty="0"/>
              <a:t>一、</a:t>
            </a:r>
            <a:r>
              <a:rPr lang="zh-TW" altLang="en-US" sz="2300" dirty="0"/>
              <a:t>建議可</a:t>
            </a:r>
            <a:r>
              <a:rPr sz="2300" dirty="0" err="1"/>
              <a:t>預先查詢通識</a:t>
            </a:r>
            <a:r>
              <a:rPr lang="zh-TW" altLang="en-US" sz="2300" dirty="0"/>
              <a:t>課程</a:t>
            </a:r>
            <a:r>
              <a:rPr sz="2300" dirty="0"/>
              <a:t>與</a:t>
            </a:r>
            <a:r>
              <a:rPr lang="zh-TW" altLang="en-US" sz="2300" dirty="0"/>
              <a:t>各系必修／</a:t>
            </a:r>
            <a:r>
              <a:rPr sz="2300" dirty="0" err="1"/>
              <a:t>選修課程</a:t>
            </a:r>
            <a:r>
              <a:rPr lang="zh-TW" altLang="en-US" sz="2300" dirty="0"/>
              <a:t>的內容、選課代號及上課時間。</a:t>
            </a:r>
            <a:r>
              <a:rPr sz="2300" dirty="0"/>
              <a:t>(</a:t>
            </a:r>
            <a:r>
              <a:rPr sz="2300" u="sng" dirty="0">
                <a:solidFill>
                  <a:srgbClr val="FF8119"/>
                </a:solidFill>
                <a:uFill>
                  <a:solidFill>
                    <a:srgbClr val="FF8119"/>
                  </a:solidFill>
                </a:uFill>
                <a:hlinkClick r:id="rId2"/>
              </a:rPr>
              <a:t>http://my.utaipei.edu.tw/</a:t>
            </a:r>
            <a:r>
              <a:rPr sz="2300" dirty="0"/>
              <a:t>)</a:t>
            </a:r>
            <a:endParaRPr lang="en-US" sz="2300" dirty="0"/>
          </a:p>
          <a:p>
            <a:pPr marL="0" lvl="1" indent="105338" defTabSz="877823">
              <a:spcBef>
                <a:spcPts val="300"/>
              </a:spcBef>
              <a:buClr>
                <a:srgbClr val="2DA2BF"/>
              </a:buClr>
              <a:buSzTx/>
              <a:buNone/>
              <a:defRPr sz="2208"/>
            </a:pPr>
            <a:r>
              <a:rPr lang="zh-TW" altLang="en-US" sz="2300" dirty="0"/>
              <a:t>二、依選課期程上校務系統選課</a:t>
            </a:r>
            <a:r>
              <a:rPr lang="en-US" altLang="zh-TW" sz="2300" dirty="0"/>
              <a:t>(</a:t>
            </a:r>
            <a:r>
              <a:rPr lang="zh-TW" altLang="en-US" sz="2300" dirty="0"/>
              <a:t>填寫通識志願序、網路選課等</a:t>
            </a:r>
            <a:r>
              <a:rPr lang="en-US" altLang="zh-TW" sz="2300" dirty="0"/>
              <a:t>)</a:t>
            </a:r>
          </a:p>
          <a:p>
            <a:pPr marL="0" indent="105338" defTabSz="877823">
              <a:spcBef>
                <a:spcPts val="300"/>
              </a:spcBef>
              <a:buSzTx/>
              <a:buFont typeface="Wingdings 3"/>
              <a:buNone/>
              <a:defRPr sz="2688"/>
            </a:pPr>
            <a:r>
              <a:rPr lang="zh-TW" altLang="en-US" sz="2300" dirty="0"/>
              <a:t>三、將通識課程需求依志願序填寫。</a:t>
            </a:r>
            <a:endParaRPr lang="en-US" altLang="zh-TW" sz="2300" dirty="0"/>
          </a:p>
          <a:p>
            <a:pPr marL="844905" lvl="1" indent="-493775" defTabSz="877823">
              <a:spcBef>
                <a:spcPts val="200"/>
              </a:spcBef>
              <a:buClr>
                <a:srgbClr val="2DA2BF"/>
              </a:buClr>
              <a:buFont typeface="Verdana"/>
              <a:buChar char="◦"/>
              <a:defRPr sz="2208"/>
            </a:pPr>
            <a:r>
              <a:rPr lang="zh-TW" altLang="en-US" sz="2300" dirty="0"/>
              <a:t>開放時間內，可隨時至校務系統進行志願序調整，志願序選課結束後，系統將進行亂數比序抽籤。</a:t>
            </a:r>
          </a:p>
          <a:p>
            <a:pPr marL="844905" lvl="1" indent="-493775" defTabSz="877823">
              <a:spcBef>
                <a:spcPts val="200"/>
              </a:spcBef>
              <a:buClr>
                <a:srgbClr val="2DA2BF"/>
              </a:buClr>
              <a:buFont typeface="Verdana"/>
              <a:buChar char="◦"/>
              <a:defRPr sz="2208"/>
            </a:pPr>
            <a:r>
              <a:rPr lang="zh-TW" altLang="en-US" sz="2300" dirty="0"/>
              <a:t>於開放志願序結果查詢後，至校務系統查詢志願序課程選課結果。</a:t>
            </a:r>
          </a:p>
          <a:p>
            <a:pPr marL="0" indent="105338" defTabSz="877823">
              <a:spcBef>
                <a:spcPts val="300"/>
              </a:spcBef>
              <a:buSzTx/>
              <a:buFont typeface="Wingdings 3"/>
              <a:buNone/>
              <a:defRPr sz="2208"/>
            </a:pPr>
            <a:r>
              <a:rPr sz="2300" dirty="0"/>
              <a:t>四、</a:t>
            </a:r>
            <a:r>
              <a:rPr lang="zh-TW" altLang="en-US" sz="2300" dirty="0"/>
              <a:t>如遇</a:t>
            </a:r>
            <a:r>
              <a:rPr sz="2300" dirty="0" err="1"/>
              <a:t>特殊情況</a:t>
            </a:r>
            <a:r>
              <a:rPr lang="zh-TW" altLang="en-US" sz="2300" dirty="0"/>
              <a:t>與具備</a:t>
            </a:r>
            <a:r>
              <a:rPr sz="2300" dirty="0" err="1"/>
              <a:t>身分</a:t>
            </a:r>
            <a:r>
              <a:rPr lang="zh-TW" altLang="en-US" sz="2300" dirty="0"/>
              <a:t>者須</a:t>
            </a:r>
            <a:r>
              <a:rPr sz="2300" dirty="0" err="1"/>
              <a:t>進行人工加退選</a:t>
            </a:r>
            <a:endParaRPr lang="zh-TW" altLang="en-US" sz="2300" dirty="0"/>
          </a:p>
          <a:p>
            <a:pPr marL="0" indent="105338" defTabSz="877823">
              <a:spcBef>
                <a:spcPts val="300"/>
              </a:spcBef>
              <a:buSzTx/>
              <a:buFont typeface="Wingdings 3"/>
              <a:buNone/>
              <a:defRPr sz="2208"/>
            </a:pPr>
            <a:r>
              <a:rPr lang="zh-TW" altLang="en-US" sz="2300" dirty="0"/>
              <a:t>       </a:t>
            </a:r>
            <a:r>
              <a:rPr lang="en-US" altLang="zh-TW" sz="2300" dirty="0"/>
              <a:t>(</a:t>
            </a:r>
            <a:r>
              <a:rPr lang="zh-TW" altLang="en-US" sz="2300" dirty="0"/>
              <a:t>須經同意，須填寫</a:t>
            </a:r>
            <a:endParaRPr lang="en-US" altLang="zh-TW" sz="2300" dirty="0"/>
          </a:p>
          <a:p>
            <a:pPr marL="0" indent="105338" defTabSz="877823">
              <a:spcBef>
                <a:spcPts val="300"/>
              </a:spcBef>
              <a:buSzTx/>
              <a:buFont typeface="Wingdings 3"/>
              <a:buNone/>
              <a:defRPr sz="2208"/>
            </a:pPr>
            <a:r>
              <a:rPr lang="zh-TW" altLang="en-US" sz="2300" dirty="0"/>
              <a:t>        人工加選單或人工退選單</a:t>
            </a:r>
            <a:r>
              <a:rPr lang="en-US" altLang="zh-TW" sz="2300" dirty="0"/>
              <a:t>)</a:t>
            </a:r>
            <a:endParaRPr sz="2300" dirty="0"/>
          </a:p>
          <a:p>
            <a:pPr marL="0" indent="105338" defTabSz="877823">
              <a:spcBef>
                <a:spcPts val="300"/>
              </a:spcBef>
              <a:buSzTx/>
              <a:buFont typeface="Wingdings 3"/>
              <a:buNone/>
              <a:defRPr sz="2208"/>
            </a:pPr>
            <a:r>
              <a:rPr sz="2300" dirty="0" err="1"/>
              <a:t>五、確認選課</a:t>
            </a:r>
            <a:r>
              <a:rPr lang="zh-TW" altLang="en-US" sz="2300" dirty="0"/>
              <a:t>資料</a:t>
            </a:r>
            <a:endParaRPr lang="en-US" sz="2300" dirty="0"/>
          </a:p>
          <a:p>
            <a:pPr marL="0" indent="105338" defTabSz="877823">
              <a:spcBef>
                <a:spcPts val="300"/>
              </a:spcBef>
              <a:buSzTx/>
              <a:buFont typeface="Wingdings 3"/>
              <a:buNone/>
              <a:defRPr sz="2208"/>
            </a:pPr>
            <a:r>
              <a:rPr lang="en-US" sz="2300" dirty="0"/>
              <a:t>       (</a:t>
            </a:r>
            <a:r>
              <a:rPr lang="zh-TW" altLang="en-US" sz="2300" dirty="0"/>
              <a:t>採網路方式</a:t>
            </a:r>
            <a:r>
              <a:rPr lang="en-US" altLang="zh-TW" sz="2300" dirty="0"/>
              <a:t>)</a:t>
            </a:r>
            <a:endParaRPr sz="2300" dirty="0"/>
          </a:p>
        </p:txBody>
      </p:sp>
      <p:sp>
        <p:nvSpPr>
          <p:cNvPr id="166" name="標題 2"/>
          <p:cNvSpPr txBox="1">
            <a:spLocks noGrp="1"/>
          </p:cNvSpPr>
          <p:nvPr>
            <p:ph type="title"/>
          </p:nvPr>
        </p:nvSpPr>
        <p:spPr>
          <a:xfrm>
            <a:off x="457200" y="274639"/>
            <a:ext cx="8229600" cy="788638"/>
          </a:xfrm>
          <a:prstGeom prst="rect">
            <a:avLst/>
          </a:prstGeom>
          <a:solidFill>
            <a:srgbClr val="A6DDEA"/>
          </a:solidFill>
        </p:spPr>
        <p:txBody>
          <a:bodyPr/>
          <a:lstStyle>
            <a:lvl1pPr>
              <a:defRPr>
                <a:solidFill>
                  <a:srgbClr val="000000"/>
                </a:solidFill>
              </a:defRPr>
            </a:lvl1pPr>
          </a:lstStyle>
          <a:p>
            <a:r>
              <a:rPr dirty="0" err="1"/>
              <a:t>選課</a:t>
            </a:r>
            <a:r>
              <a:rPr lang="zh-TW" altLang="en-US" dirty="0"/>
              <a:t>參考步驟</a:t>
            </a:r>
            <a:endParaRPr dirty="0"/>
          </a:p>
        </p:txBody>
      </p:sp>
      <p:pic>
        <p:nvPicPr>
          <p:cNvPr id="2" name="圖片 1"/>
          <p:cNvPicPr>
            <a:picLocks noChangeAspect="1"/>
          </p:cNvPicPr>
          <p:nvPr/>
        </p:nvPicPr>
        <p:blipFill rotWithShape="1">
          <a:blip r:embed="rId3"/>
          <a:srcRect l="17029" t="947" r="16993" b="1109"/>
          <a:stretch/>
        </p:blipFill>
        <p:spPr>
          <a:xfrm>
            <a:off x="4483223" y="3878377"/>
            <a:ext cx="3932808" cy="3074321"/>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標題 1"/>
          <p:cNvSpPr txBox="1">
            <a:spLocks noGrp="1"/>
          </p:cNvSpPr>
          <p:nvPr>
            <p:ph type="title"/>
          </p:nvPr>
        </p:nvSpPr>
        <p:spPr>
          <a:xfrm>
            <a:off x="478129" y="104367"/>
            <a:ext cx="8435280" cy="854422"/>
          </a:xfrm>
          <a:prstGeom prst="rect">
            <a:avLst/>
          </a:prstGeom>
          <a:solidFill>
            <a:srgbClr val="A6DDEA"/>
          </a:solidFill>
        </p:spPr>
        <p:txBody>
          <a:bodyPr/>
          <a:lstStyle/>
          <a:p>
            <a:pPr defTabSz="786384">
              <a:defRPr sz="3698">
                <a:solidFill>
                  <a:srgbClr val="000000"/>
                </a:solidFill>
                <a:effectLst>
                  <a:outerShdw blurRad="32766" dist="21844" dir="5400000" rotWithShape="0">
                    <a:srgbClr val="000000">
                      <a:alpha val="25000"/>
                    </a:srgbClr>
                  </a:outerShdw>
                </a:effectLst>
                <a:latin typeface="微軟正黑體"/>
                <a:ea typeface="微軟正黑體"/>
                <a:cs typeface="微軟正黑體"/>
                <a:sym typeface="微軟正黑體"/>
              </a:defRPr>
            </a:pPr>
            <a:r>
              <a:rPr lang="zh-TW" altLang="en-US" dirty="0"/>
              <a:t>網路</a:t>
            </a:r>
            <a:r>
              <a:rPr dirty="0" err="1"/>
              <a:t>選課流程</a:t>
            </a:r>
            <a:r>
              <a:rPr dirty="0"/>
              <a:t> </a:t>
            </a:r>
            <a:endParaRPr sz="2752" b="0" dirty="0">
              <a:latin typeface="Arial"/>
              <a:ea typeface="Arial"/>
              <a:cs typeface="Arial"/>
              <a:sym typeface="Arial"/>
            </a:endParaRPr>
          </a:p>
        </p:txBody>
      </p:sp>
      <p:pic>
        <p:nvPicPr>
          <p:cNvPr id="3" name="圖片 2">
            <a:extLst>
              <a:ext uri="{FF2B5EF4-FFF2-40B4-BE49-F238E27FC236}">
                <a16:creationId xmlns:a16="http://schemas.microsoft.com/office/drawing/2014/main" id="{226FD28A-D207-4A26-92D8-441303FC3F32}"/>
              </a:ext>
            </a:extLst>
          </p:cNvPr>
          <p:cNvPicPr>
            <a:picLocks noChangeAspect="1"/>
          </p:cNvPicPr>
          <p:nvPr/>
        </p:nvPicPr>
        <p:blipFill>
          <a:blip r:embed="rId2"/>
          <a:stretch>
            <a:fillRect/>
          </a:stretch>
        </p:blipFill>
        <p:spPr>
          <a:xfrm>
            <a:off x="308822" y="958789"/>
            <a:ext cx="7146756" cy="5580452"/>
          </a:xfrm>
          <a:prstGeom prst="rect">
            <a:avLst/>
          </a:prstGeom>
        </p:spPr>
      </p:pic>
      <p:sp>
        <p:nvSpPr>
          <p:cNvPr id="180" name="文字方塊 6"/>
          <p:cNvSpPr txBox="1"/>
          <p:nvPr/>
        </p:nvSpPr>
        <p:spPr>
          <a:xfrm>
            <a:off x="5900321" y="1521634"/>
            <a:ext cx="3110514" cy="1021433"/>
          </a:xfrm>
          <a:prstGeom prst="rect">
            <a:avLst/>
          </a:prstGeom>
          <a:solidFill>
            <a:srgbClr val="FFFF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30000"/>
              </a:lnSpc>
              <a:defRPr sz="2400" b="1">
                <a:solidFill>
                  <a:srgbClr val="FF0000"/>
                </a:solidFill>
                <a:latin typeface="Arial"/>
                <a:ea typeface="Arial"/>
                <a:cs typeface="Arial"/>
                <a:sym typeface="Arial"/>
              </a:defRPr>
            </a:pPr>
            <a:r>
              <a:rPr lang="zh-TW" altLang="en-US" sz="1600" dirty="0">
                <a:latin typeface="微软雅黑"/>
                <a:ea typeface="微软雅黑"/>
                <a:cs typeface="微软雅黑"/>
                <a:sym typeface="微软雅黑"/>
              </a:rPr>
              <a:t>登入校務系統：</a:t>
            </a:r>
            <a:endParaRPr lang="en-US" altLang="zh-TW" sz="1600" dirty="0">
              <a:latin typeface="微软雅黑"/>
              <a:ea typeface="微软雅黑"/>
              <a:cs typeface="微软雅黑"/>
              <a:sym typeface="微软雅黑"/>
            </a:endParaRPr>
          </a:p>
          <a:p>
            <a:pPr>
              <a:lnSpc>
                <a:spcPct val="130000"/>
              </a:lnSpc>
              <a:defRPr sz="2400" b="1">
                <a:solidFill>
                  <a:srgbClr val="FF0000"/>
                </a:solidFill>
                <a:latin typeface="Arial"/>
                <a:ea typeface="Arial"/>
                <a:cs typeface="Arial"/>
                <a:sym typeface="Arial"/>
              </a:defRPr>
            </a:pPr>
            <a:r>
              <a:rPr lang="zh-TW" altLang="en-US" sz="1600" dirty="0">
                <a:latin typeface="微软雅黑"/>
                <a:ea typeface="微软雅黑"/>
                <a:cs typeface="微软雅黑"/>
                <a:sym typeface="微软雅黑"/>
              </a:rPr>
              <a:t>帳號為學生</a:t>
            </a:r>
            <a:r>
              <a:rPr sz="1600" dirty="0" err="1">
                <a:latin typeface="微软雅黑"/>
                <a:ea typeface="微软雅黑"/>
                <a:cs typeface="微软雅黑"/>
                <a:sym typeface="微软雅黑"/>
              </a:rPr>
              <a:t>學號</a:t>
            </a:r>
            <a:r>
              <a:rPr sz="1600" dirty="0">
                <a:latin typeface="微软雅黑"/>
                <a:ea typeface="微软雅黑"/>
                <a:cs typeface="微软雅黑"/>
                <a:sym typeface="微软雅黑"/>
              </a:rPr>
              <a:t>、</a:t>
            </a:r>
            <a:endParaRPr lang="en-US" sz="1600" dirty="0">
              <a:latin typeface="微软雅黑"/>
              <a:ea typeface="微软雅黑"/>
              <a:cs typeface="微软雅黑"/>
              <a:sym typeface="微软雅黑"/>
            </a:endParaRPr>
          </a:p>
          <a:p>
            <a:pPr>
              <a:lnSpc>
                <a:spcPct val="130000"/>
              </a:lnSpc>
              <a:defRPr sz="2400" b="1">
                <a:solidFill>
                  <a:srgbClr val="FF0000"/>
                </a:solidFill>
                <a:latin typeface="Arial"/>
                <a:ea typeface="Arial"/>
                <a:cs typeface="Arial"/>
                <a:sym typeface="Arial"/>
              </a:defRPr>
            </a:pPr>
            <a:r>
              <a:rPr lang="zh-TW" altLang="en-US" sz="1600" dirty="0">
                <a:latin typeface="微软雅黑"/>
                <a:ea typeface="微软雅黑"/>
                <a:cs typeface="微软雅黑"/>
                <a:sym typeface="微软雅黑"/>
              </a:rPr>
              <a:t>預設</a:t>
            </a:r>
            <a:r>
              <a:rPr sz="1600" dirty="0" err="1">
                <a:latin typeface="微软雅黑"/>
                <a:ea typeface="微软雅黑"/>
                <a:cs typeface="微软雅黑"/>
                <a:sym typeface="微软雅黑"/>
              </a:rPr>
              <a:t>密碼</a:t>
            </a:r>
            <a:r>
              <a:rPr lang="zh-TW" altLang="en-US" sz="1600" dirty="0">
                <a:latin typeface="微软雅黑"/>
                <a:ea typeface="微软雅黑"/>
                <a:cs typeface="微软雅黑"/>
                <a:sym typeface="微软雅黑"/>
              </a:rPr>
              <a:t>為西元出生年月日八碼</a:t>
            </a:r>
            <a:endParaRPr sz="1600" dirty="0">
              <a:latin typeface="微软雅黑"/>
              <a:ea typeface="微软雅黑"/>
              <a:cs typeface="微软雅黑"/>
              <a:sym typeface="微软雅黑"/>
            </a:endParaRPr>
          </a:p>
        </p:txBody>
      </p:sp>
      <p:pic>
        <p:nvPicPr>
          <p:cNvPr id="181" name="圖片 9" descr="圖片 9"/>
          <p:cNvPicPr>
            <a:picLocks noChangeAspect="1"/>
          </p:cNvPicPr>
          <p:nvPr/>
        </p:nvPicPr>
        <p:blipFill>
          <a:blip r:embed="rId3">
            <a:clrChange>
              <a:clrFrom>
                <a:srgbClr val="FFFFFF"/>
              </a:clrFrom>
              <a:clrTo>
                <a:srgbClr val="FFFFFF">
                  <a:alpha val="0"/>
                </a:srgbClr>
              </a:clrTo>
            </a:clrChange>
          </a:blip>
          <a:stretch>
            <a:fillRect/>
          </a:stretch>
        </p:blipFill>
        <p:spPr>
          <a:xfrm>
            <a:off x="6399157" y="4652411"/>
            <a:ext cx="2611678" cy="208934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標題 1"/>
          <p:cNvSpPr txBox="1">
            <a:spLocks noGrp="1"/>
          </p:cNvSpPr>
          <p:nvPr>
            <p:ph type="title"/>
          </p:nvPr>
        </p:nvSpPr>
        <p:spPr>
          <a:xfrm>
            <a:off x="354360" y="263497"/>
            <a:ext cx="8435280" cy="1143001"/>
          </a:xfrm>
          <a:prstGeom prst="rect">
            <a:avLst/>
          </a:prstGeom>
          <a:solidFill>
            <a:srgbClr val="B5E9F4"/>
          </a:solidFill>
        </p:spPr>
        <p:txBody>
          <a:bodyPr/>
          <a:lstStyle/>
          <a:p>
            <a:pPr>
              <a:lnSpc>
                <a:spcPts val="4500"/>
              </a:lnSpc>
              <a:spcBef>
                <a:spcPts val="600"/>
              </a:spcBef>
              <a:defRPr>
                <a:solidFill>
                  <a:srgbClr val="000000"/>
                </a:solidFill>
              </a:defRPr>
            </a:pPr>
            <a:r>
              <a:rPr dirty="0" err="1"/>
              <a:t>開設課程查詢</a:t>
            </a:r>
            <a:endParaRPr sz="3200" b="0" dirty="0">
              <a:latin typeface="Arial"/>
              <a:ea typeface="Arial"/>
              <a:cs typeface="Arial"/>
              <a:sym typeface="Arial"/>
            </a:endParaRPr>
          </a:p>
        </p:txBody>
      </p:sp>
      <p:sp>
        <p:nvSpPr>
          <p:cNvPr id="184" name="內容版面配置區 2"/>
          <p:cNvSpPr txBox="1">
            <a:spLocks noGrp="1"/>
          </p:cNvSpPr>
          <p:nvPr>
            <p:ph type="body" idx="1"/>
          </p:nvPr>
        </p:nvSpPr>
        <p:spPr>
          <a:xfrm>
            <a:off x="-2" y="1417637"/>
            <a:ext cx="9055887" cy="3379514"/>
          </a:xfrm>
          <a:prstGeom prst="rect">
            <a:avLst/>
          </a:prstGeom>
        </p:spPr>
        <p:txBody>
          <a:bodyPr/>
          <a:lstStyle>
            <a:lvl1pPr indent="0">
              <a:lnSpc>
                <a:spcPts val="4500"/>
              </a:lnSpc>
              <a:spcBef>
                <a:spcPts val="600"/>
              </a:spcBef>
              <a:buSzPct val="90000"/>
              <a:buChar char="◆"/>
              <a:defRPr sz="3800" b="1">
                <a:solidFill>
                  <a:srgbClr val="B54A10"/>
                </a:solidFill>
                <a:latin typeface="微軟正黑體"/>
                <a:ea typeface="微軟正黑體"/>
                <a:cs typeface="微軟正黑體"/>
                <a:sym typeface="微軟正黑體"/>
              </a:defRPr>
            </a:lvl1pPr>
          </a:lstStyle>
          <a:p>
            <a:r>
              <a:rPr dirty="0" err="1"/>
              <a:t>功能：科目與教師開課資料查詢</a:t>
            </a:r>
            <a:endParaRPr dirty="0"/>
          </a:p>
        </p:txBody>
      </p:sp>
      <p:pic>
        <p:nvPicPr>
          <p:cNvPr id="185" name="圖片 9" descr="圖片 9"/>
          <p:cNvPicPr>
            <a:picLocks noChangeAspect="1"/>
          </p:cNvPicPr>
          <p:nvPr/>
        </p:nvPicPr>
        <p:blipFill>
          <a:blip r:embed="rId2"/>
          <a:stretch>
            <a:fillRect/>
          </a:stretch>
        </p:blipFill>
        <p:spPr>
          <a:xfrm>
            <a:off x="6444207" y="4480316"/>
            <a:ext cx="2611678" cy="2089342"/>
          </a:xfrm>
          <a:prstGeom prst="rect">
            <a:avLst/>
          </a:prstGeom>
          <a:ln w="12700">
            <a:miter lim="400000"/>
          </a:ln>
        </p:spPr>
      </p:pic>
      <p:pic>
        <p:nvPicPr>
          <p:cNvPr id="186" name="圖片 11" descr="圖片 11"/>
          <p:cNvPicPr>
            <a:picLocks noChangeAspect="1"/>
          </p:cNvPicPr>
          <p:nvPr/>
        </p:nvPicPr>
        <p:blipFill>
          <a:blip r:embed="rId3"/>
          <a:stretch>
            <a:fillRect/>
          </a:stretch>
        </p:blipFill>
        <p:spPr>
          <a:xfrm>
            <a:off x="0" y="2055291"/>
            <a:ext cx="9144000" cy="4801965"/>
          </a:xfrm>
          <a:prstGeom prst="rect">
            <a:avLst/>
          </a:prstGeom>
          <a:ln w="12700">
            <a:miter lim="400000"/>
          </a:ln>
        </p:spPr>
      </p:pic>
      <p:pic>
        <p:nvPicPr>
          <p:cNvPr id="187" name="圖片 3" descr="圖片 3"/>
          <p:cNvPicPr>
            <a:picLocks noChangeAspect="1"/>
          </p:cNvPicPr>
          <p:nvPr/>
        </p:nvPicPr>
        <p:blipFill>
          <a:blip r:embed="rId4"/>
          <a:stretch>
            <a:fillRect/>
          </a:stretch>
        </p:blipFill>
        <p:spPr>
          <a:xfrm>
            <a:off x="1919169" y="2728658"/>
            <a:ext cx="7180774" cy="4737316"/>
          </a:xfrm>
          <a:prstGeom prst="rect">
            <a:avLst/>
          </a:prstGeom>
          <a:ln w="12700">
            <a:miter lim="400000"/>
          </a:ln>
        </p:spPr>
      </p:pic>
      <p:sp>
        <p:nvSpPr>
          <p:cNvPr id="2" name="文字方塊 1"/>
          <p:cNvSpPr txBox="1"/>
          <p:nvPr/>
        </p:nvSpPr>
        <p:spPr>
          <a:xfrm>
            <a:off x="6235097" y="5109489"/>
            <a:ext cx="2554543" cy="830995"/>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zh-TW" altLang="en-US" sz="2400" b="0" i="0" u="none" strike="noStrike" cap="none" spc="0" normalizeH="0" baseline="0" dirty="0">
                <a:ln>
                  <a:noFill/>
                </a:ln>
                <a:solidFill>
                  <a:srgbClr val="FF0000"/>
                </a:solidFill>
                <a:effectLst/>
                <a:uFillTx/>
                <a:latin typeface="Lucida Sans Unicode"/>
                <a:ea typeface="Lucida Sans Unicode"/>
                <a:cs typeface="Lucida Sans Unicode"/>
                <a:sym typeface="Lucida Sans Unicode"/>
              </a:rPr>
              <a:t>輸入完查詢條件後</a:t>
            </a:r>
            <a:endParaRPr kumimoji="0" lang="en-US" altLang="zh-TW" sz="2400" b="0" i="0" u="none" strike="noStrike" cap="none" spc="0" normalizeH="0" baseline="0" dirty="0">
              <a:ln>
                <a:noFill/>
              </a:ln>
              <a:solidFill>
                <a:srgbClr val="FF0000"/>
              </a:solidFill>
              <a:effectLst/>
              <a:uFillTx/>
              <a:latin typeface="Lucida Sans Unicode"/>
              <a:ea typeface="Lucida Sans Unicode"/>
              <a:cs typeface="Lucida Sans Unicode"/>
              <a:sym typeface="Lucida Sans Unicode"/>
            </a:endParaRPr>
          </a:p>
          <a:p>
            <a:pPr marL="0" marR="0" indent="0" algn="l" defTabSz="914400" rtl="0" fontAlgn="auto" latinLnBrk="0" hangingPunct="0">
              <a:lnSpc>
                <a:spcPct val="100000"/>
              </a:lnSpc>
              <a:spcBef>
                <a:spcPts val="0"/>
              </a:spcBef>
              <a:spcAft>
                <a:spcPts val="0"/>
              </a:spcAft>
              <a:buClrTx/>
              <a:buSzTx/>
              <a:buFontTx/>
              <a:buNone/>
              <a:tabLst/>
            </a:pPr>
            <a:r>
              <a:rPr kumimoji="0" lang="zh-TW" altLang="en-US" sz="2400" b="0" i="0" u="none" strike="noStrike" cap="none" spc="0" normalizeH="0" baseline="0" dirty="0">
                <a:ln>
                  <a:noFill/>
                </a:ln>
                <a:solidFill>
                  <a:srgbClr val="FF0000"/>
                </a:solidFill>
                <a:effectLst/>
                <a:uFillTx/>
                <a:latin typeface="Lucida Sans Unicode"/>
                <a:ea typeface="Lucida Sans Unicode"/>
                <a:cs typeface="Lucida Sans Unicode"/>
                <a:sym typeface="Lucida Sans Unicode"/>
              </a:rPr>
              <a:t>即可點選「查詢」</a:t>
            </a:r>
          </a:p>
        </p:txBody>
      </p:sp>
      <p:cxnSp>
        <p:nvCxnSpPr>
          <p:cNvPr id="4" name="直線單箭頭接點 3"/>
          <p:cNvCxnSpPr/>
          <p:nvPr/>
        </p:nvCxnSpPr>
        <p:spPr>
          <a:xfrm flipH="1">
            <a:off x="7359340" y="5995446"/>
            <a:ext cx="292231" cy="39592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5" name="矩形 4"/>
          <p:cNvSpPr/>
          <p:nvPr/>
        </p:nvSpPr>
        <p:spPr>
          <a:xfrm>
            <a:off x="6664750" y="6391372"/>
            <a:ext cx="631596" cy="39592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endParaRPr>
          </a:p>
        </p:txBody>
      </p:sp>
      <p:sp>
        <p:nvSpPr>
          <p:cNvPr id="3" name="矩形 2">
            <a:extLst>
              <a:ext uri="{FF2B5EF4-FFF2-40B4-BE49-F238E27FC236}">
                <a16:creationId xmlns:a16="http://schemas.microsoft.com/office/drawing/2014/main" id="{6EBB3392-849C-47A7-9E0D-F4C8DAC7D046}"/>
              </a:ext>
            </a:extLst>
          </p:cNvPr>
          <p:cNvSpPr/>
          <p:nvPr/>
        </p:nvSpPr>
        <p:spPr>
          <a:xfrm>
            <a:off x="4096512" y="3968496"/>
            <a:ext cx="804672" cy="128016"/>
          </a:xfrm>
          <a:prstGeom prst="rect">
            <a:avLst/>
          </a:prstGeom>
          <a:solidFill>
            <a:srgbClr val="FFFFFF"/>
          </a:solidFill>
          <a:ln w="54999" cap="flat">
            <a:solidFill>
              <a:schemeClr val="bg1"/>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819586-AD39-4E92-BED4-CCFD34EA166F}"/>
              </a:ext>
            </a:extLst>
          </p:cNvPr>
          <p:cNvSpPr>
            <a:spLocks noGrp="1"/>
          </p:cNvSpPr>
          <p:nvPr>
            <p:ph type="title"/>
          </p:nvPr>
        </p:nvSpPr>
        <p:spPr/>
        <p:txBody>
          <a:bodyPr/>
          <a:lstStyle/>
          <a:p>
            <a:pPr algn="ctr"/>
            <a:r>
              <a:rPr lang="zh-TW" altLang="en-US" dirty="0"/>
              <a:t>註冊組服務項目</a:t>
            </a:r>
          </a:p>
        </p:txBody>
      </p:sp>
      <p:graphicFrame>
        <p:nvGraphicFramePr>
          <p:cNvPr id="5" name="資料庫圖表 4">
            <a:extLst>
              <a:ext uri="{FF2B5EF4-FFF2-40B4-BE49-F238E27FC236}">
                <a16:creationId xmlns:a16="http://schemas.microsoft.com/office/drawing/2014/main" id="{B7844743-4C2C-45A6-92B3-FC1C1463DC36}"/>
              </a:ext>
            </a:extLst>
          </p:cNvPr>
          <p:cNvGraphicFramePr/>
          <p:nvPr>
            <p:extLst>
              <p:ext uri="{D42A27DB-BD31-4B8C-83A1-F6EECF244321}">
                <p14:modId xmlns:p14="http://schemas.microsoft.com/office/powerpoint/2010/main" val="1960833239"/>
              </p:ext>
            </p:extLst>
          </p:nvPr>
        </p:nvGraphicFramePr>
        <p:xfrm>
          <a:off x="-457200" y="1416050"/>
          <a:ext cx="9956800" cy="516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804436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內容版面配置區 2"/>
          <p:cNvSpPr txBox="1"/>
          <p:nvPr/>
        </p:nvSpPr>
        <p:spPr>
          <a:xfrm>
            <a:off x="45719" y="1345629"/>
            <a:ext cx="8964446" cy="669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342900">
              <a:lnSpc>
                <a:spcPts val="4500"/>
              </a:lnSpc>
              <a:spcBef>
                <a:spcPts val="900"/>
              </a:spcBef>
              <a:buSzPct val="90000"/>
              <a:buChar char="◆"/>
              <a:defRPr sz="3800" b="1">
                <a:solidFill>
                  <a:srgbClr val="B54A10"/>
                </a:solidFill>
                <a:latin typeface="微軟正黑體"/>
                <a:ea typeface="微軟正黑體"/>
                <a:cs typeface="微軟正黑體"/>
                <a:sym typeface="微軟正黑體"/>
              </a:defRPr>
            </a:lvl1pPr>
          </a:lstStyle>
          <a:p>
            <a:pPr>
              <a:defRPr>
                <a:latin typeface="Arial"/>
                <a:ea typeface="Arial"/>
                <a:cs typeface="Arial"/>
                <a:sym typeface="Arial"/>
              </a:defRPr>
            </a:pPr>
            <a:r>
              <a:rPr lang="zh-TW" altLang="en-US" dirty="0">
                <a:latin typeface="微軟正黑體"/>
                <a:ea typeface="微軟正黑體"/>
                <a:cs typeface="微軟正黑體"/>
                <a:sym typeface="微軟正黑體"/>
              </a:rPr>
              <a:t>課程</a:t>
            </a:r>
            <a:r>
              <a:rPr dirty="0" err="1">
                <a:latin typeface="微軟正黑體"/>
                <a:ea typeface="微軟正黑體"/>
                <a:cs typeface="微軟正黑體"/>
                <a:sym typeface="微軟正黑體"/>
              </a:rPr>
              <a:t>查詢結果</a:t>
            </a:r>
            <a:endParaRPr dirty="0">
              <a:latin typeface="微軟正黑體"/>
              <a:ea typeface="微軟正黑體"/>
              <a:cs typeface="微軟正黑體"/>
              <a:sym typeface="微軟正黑體"/>
            </a:endParaRPr>
          </a:p>
        </p:txBody>
      </p:sp>
      <p:grpSp>
        <p:nvGrpSpPr>
          <p:cNvPr id="195" name="標題 1"/>
          <p:cNvGrpSpPr/>
          <p:nvPr/>
        </p:nvGrpSpPr>
        <p:grpSpPr>
          <a:xfrm>
            <a:off x="371369" y="144269"/>
            <a:ext cx="8435280" cy="1143001"/>
            <a:chOff x="0" y="0"/>
            <a:chExt cx="8435279" cy="1143000"/>
          </a:xfrm>
        </p:grpSpPr>
        <p:sp>
          <p:nvSpPr>
            <p:cNvPr id="193" name="矩形"/>
            <p:cNvSpPr/>
            <p:nvPr/>
          </p:nvSpPr>
          <p:spPr>
            <a:xfrm>
              <a:off x="0" y="0"/>
              <a:ext cx="8435280" cy="1143000"/>
            </a:xfrm>
            <a:prstGeom prst="rect">
              <a:avLst/>
            </a:prstGeom>
            <a:solidFill>
              <a:srgbClr val="B5E9F4"/>
            </a:solidFill>
            <a:ln w="12700" cap="flat">
              <a:noFill/>
              <a:miter lim="400000"/>
            </a:ln>
            <a:effectLst/>
          </p:spPr>
          <p:txBody>
            <a:bodyPr wrap="square" lIns="45719" tIns="45719" rIns="45719" bIns="45719" numCol="1" anchor="ctr">
              <a:noAutofit/>
            </a:bodyPr>
            <a:lstStyle/>
            <a:p>
              <a:pPr algn="ctr">
                <a:lnSpc>
                  <a:spcPts val="4500"/>
                </a:lnSpc>
                <a:spcBef>
                  <a:spcPts val="600"/>
                </a:spcBef>
                <a:defRPr sz="4100">
                  <a:latin typeface="Arial"/>
                  <a:ea typeface="Arial"/>
                  <a:cs typeface="Arial"/>
                  <a:sym typeface="Arial"/>
                </a:defRPr>
              </a:pPr>
              <a:endParaRPr/>
            </a:p>
          </p:txBody>
        </p:sp>
        <p:sp>
          <p:nvSpPr>
            <p:cNvPr id="194" name="開設課程查詢Search Courses"/>
            <p:cNvSpPr txBox="1"/>
            <p:nvPr/>
          </p:nvSpPr>
          <p:spPr>
            <a:xfrm>
              <a:off x="45720" y="0"/>
              <a:ext cx="8343840" cy="1143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algn="ctr">
                <a:lnSpc>
                  <a:spcPts val="4500"/>
                </a:lnSpc>
                <a:spcBef>
                  <a:spcPts val="600"/>
                </a:spcBef>
                <a:defRPr sz="4100" b="1">
                  <a:effectLst>
                    <a:outerShdw blurRad="38100" dist="19050" dir="2700000" rotWithShape="0">
                      <a:srgbClr val="000000">
                        <a:alpha val="40000"/>
                      </a:srgbClr>
                    </a:outerShdw>
                  </a:effectLst>
                </a:defRPr>
              </a:pPr>
              <a:r>
                <a:rPr dirty="0" err="1"/>
                <a:t>開設課程查詢</a:t>
              </a:r>
              <a:endParaRPr sz="3200" b="0" dirty="0">
                <a:latin typeface="Arial"/>
                <a:ea typeface="Arial"/>
                <a:cs typeface="Arial"/>
                <a:sym typeface="Arial"/>
              </a:endParaRPr>
            </a:p>
          </p:txBody>
        </p:sp>
      </p:grpSp>
      <p:pic>
        <p:nvPicPr>
          <p:cNvPr id="3" name="圖片 2"/>
          <p:cNvPicPr>
            <a:picLocks noChangeAspect="1"/>
          </p:cNvPicPr>
          <p:nvPr/>
        </p:nvPicPr>
        <p:blipFill>
          <a:blip r:embed="rId2"/>
          <a:stretch>
            <a:fillRect/>
          </a:stretch>
        </p:blipFill>
        <p:spPr>
          <a:xfrm>
            <a:off x="48636" y="2073402"/>
            <a:ext cx="9095364" cy="4483820"/>
          </a:xfrm>
          <a:prstGeom prst="rect">
            <a:avLst/>
          </a:prstGeom>
        </p:spPr>
      </p:pic>
      <p:sp>
        <p:nvSpPr>
          <p:cNvPr id="2" name="矩形 1">
            <a:extLst>
              <a:ext uri="{FF2B5EF4-FFF2-40B4-BE49-F238E27FC236}">
                <a16:creationId xmlns:a16="http://schemas.microsoft.com/office/drawing/2014/main" id="{8F661973-8A84-449A-B2DB-86B3ECD009EF}"/>
              </a:ext>
            </a:extLst>
          </p:cNvPr>
          <p:cNvSpPr/>
          <p:nvPr/>
        </p:nvSpPr>
        <p:spPr>
          <a:xfrm>
            <a:off x="371369" y="2688336"/>
            <a:ext cx="479023" cy="3868886"/>
          </a:xfrm>
          <a:prstGeom prst="rect">
            <a:avLst/>
          </a:prstGeom>
          <a:noFill/>
          <a:ln w="54999" cap="flat">
            <a:solidFill>
              <a:schemeClr val="accent1"/>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endParaRPr>
          </a:p>
        </p:txBody>
      </p:sp>
      <p:sp>
        <p:nvSpPr>
          <p:cNvPr id="4" name="矩形 3">
            <a:extLst>
              <a:ext uri="{FF2B5EF4-FFF2-40B4-BE49-F238E27FC236}">
                <a16:creationId xmlns:a16="http://schemas.microsoft.com/office/drawing/2014/main" id="{10808EFD-05A8-413F-9620-B57BBC1BD40B}"/>
              </a:ext>
            </a:extLst>
          </p:cNvPr>
          <p:cNvSpPr/>
          <p:nvPr/>
        </p:nvSpPr>
        <p:spPr>
          <a:xfrm>
            <a:off x="118872" y="2441448"/>
            <a:ext cx="64008" cy="73152"/>
          </a:xfrm>
          <a:prstGeom prst="rect">
            <a:avLst/>
          </a:prstGeom>
          <a:solidFill>
            <a:srgbClr val="FFFFFF"/>
          </a:solidFill>
          <a:ln w="54999" cap="flat">
            <a:solidFill>
              <a:schemeClr val="bg1"/>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endParaRPr>
          </a:p>
        </p:txBody>
      </p:sp>
      <p:sp>
        <p:nvSpPr>
          <p:cNvPr id="9" name="矩形 8">
            <a:extLst>
              <a:ext uri="{FF2B5EF4-FFF2-40B4-BE49-F238E27FC236}">
                <a16:creationId xmlns:a16="http://schemas.microsoft.com/office/drawing/2014/main" id="{AC0768BF-6DB7-4D2B-B70D-7F1B77B2927C}"/>
              </a:ext>
            </a:extLst>
          </p:cNvPr>
          <p:cNvSpPr/>
          <p:nvPr/>
        </p:nvSpPr>
        <p:spPr>
          <a:xfrm>
            <a:off x="578876" y="2468881"/>
            <a:ext cx="64009" cy="45719"/>
          </a:xfrm>
          <a:prstGeom prst="rect">
            <a:avLst/>
          </a:prstGeom>
          <a:solidFill>
            <a:srgbClr val="FFFFFF"/>
          </a:solidFill>
          <a:ln w="54999" cap="flat">
            <a:solidFill>
              <a:schemeClr val="bg1"/>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164945" y="1417639"/>
            <a:ext cx="8814110" cy="5506429"/>
          </a:xfrm>
          <a:prstGeom prst="rect">
            <a:avLst/>
          </a:prstGeom>
        </p:spPr>
      </p:pic>
      <p:sp>
        <p:nvSpPr>
          <p:cNvPr id="197" name="標題 1"/>
          <p:cNvSpPr txBox="1">
            <a:spLocks noGrp="1"/>
          </p:cNvSpPr>
          <p:nvPr>
            <p:ph type="title"/>
          </p:nvPr>
        </p:nvSpPr>
        <p:spPr>
          <a:prstGeom prst="rect">
            <a:avLst/>
          </a:prstGeom>
          <a:solidFill>
            <a:srgbClr val="FBE0D1"/>
          </a:solidFill>
        </p:spPr>
        <p:txBody>
          <a:bodyPr/>
          <a:lstStyle/>
          <a:p>
            <a:pPr defTabSz="685800">
              <a:defRPr sz="3225">
                <a:solidFill>
                  <a:srgbClr val="000000"/>
                </a:solidFill>
                <a:effectLst>
                  <a:outerShdw blurRad="28575" dist="14287" dir="2700000" rotWithShape="0">
                    <a:srgbClr val="000000">
                      <a:alpha val="40000"/>
                    </a:srgbClr>
                  </a:outerShdw>
                </a:effectLst>
                <a:latin typeface="微軟正黑體"/>
                <a:ea typeface="微軟正黑體"/>
                <a:cs typeface="微軟正黑體"/>
                <a:sym typeface="微軟正黑體"/>
              </a:defRPr>
            </a:pPr>
            <a:r>
              <a:rPr dirty="0" err="1"/>
              <a:t>網路加退選</a:t>
            </a:r>
            <a:r>
              <a:rPr dirty="0"/>
              <a:t> </a:t>
            </a:r>
            <a:br>
              <a:rPr dirty="0"/>
            </a:br>
            <a:r>
              <a:rPr lang="zh-TW" altLang="en-US" dirty="0"/>
              <a:t>通識</a:t>
            </a:r>
            <a:r>
              <a:rPr lang="en-US" altLang="zh-TW" dirty="0"/>
              <a:t>/</a:t>
            </a:r>
            <a:r>
              <a:rPr lang="zh-TW" altLang="en-US" dirty="0"/>
              <a:t>體育課程志願序選課</a:t>
            </a:r>
            <a:endParaRPr b="0" dirty="0">
              <a:latin typeface="Arial"/>
              <a:ea typeface="Arial"/>
              <a:cs typeface="Arial"/>
              <a:sym typeface="Arial"/>
            </a:endParaRPr>
          </a:p>
        </p:txBody>
      </p:sp>
      <p:pic>
        <p:nvPicPr>
          <p:cNvPr id="198" name="圖片 9" descr="圖片 9"/>
          <p:cNvPicPr>
            <a:picLocks noChangeAspect="1"/>
          </p:cNvPicPr>
          <p:nvPr/>
        </p:nvPicPr>
        <p:blipFill>
          <a:blip r:embed="rId3">
            <a:clrChange>
              <a:clrFrom>
                <a:srgbClr val="FFFFFF"/>
              </a:clrFrom>
              <a:clrTo>
                <a:srgbClr val="FFFFFF">
                  <a:alpha val="0"/>
                </a:srgbClr>
              </a:clrTo>
            </a:clrChange>
          </a:blip>
          <a:stretch>
            <a:fillRect/>
          </a:stretch>
        </p:blipFill>
        <p:spPr>
          <a:xfrm>
            <a:off x="6453726" y="4562573"/>
            <a:ext cx="2611678" cy="2089342"/>
          </a:xfrm>
          <a:prstGeom prst="rect">
            <a:avLst/>
          </a:prstGeom>
          <a:ln w="12700">
            <a:miter lim="400000"/>
          </a:ln>
        </p:spPr>
      </p:pic>
      <p:sp>
        <p:nvSpPr>
          <p:cNvPr id="4" name="文字方塊 3"/>
          <p:cNvSpPr txBox="1"/>
          <p:nvPr/>
        </p:nvSpPr>
        <p:spPr>
          <a:xfrm>
            <a:off x="2271860" y="4562573"/>
            <a:ext cx="4755467" cy="1692769"/>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zh-TW" altLang="en-US" sz="1800" b="0" i="0" u="none" strike="noStrike" cap="none" spc="0" normalizeH="0" baseline="0" dirty="0">
                <a:ln>
                  <a:noFill/>
                </a:ln>
                <a:solidFill>
                  <a:srgbClr val="FF0000"/>
                </a:solidFill>
                <a:effectLst/>
                <a:uFillTx/>
                <a:latin typeface="Lucida Sans Unicode"/>
                <a:ea typeface="Lucida Sans Unicode"/>
                <a:cs typeface="Lucida Sans Unicode"/>
                <a:sym typeface="Lucida Sans Unicode"/>
              </a:rPr>
              <a:t>登入校務系統後，</a:t>
            </a:r>
            <a:endParaRPr kumimoji="0" lang="en-US" altLang="zh-TW" sz="1800" b="0" i="0" u="none" strike="noStrike" cap="none" spc="0" normalizeH="0" baseline="0" dirty="0">
              <a:ln>
                <a:noFill/>
              </a:ln>
              <a:solidFill>
                <a:srgbClr val="FF0000"/>
              </a:solidFill>
              <a:effectLst/>
              <a:uFillTx/>
              <a:latin typeface="Lucida Sans Unicode"/>
              <a:ea typeface="Lucida Sans Unicode"/>
              <a:cs typeface="Lucida Sans Unicode"/>
              <a:sym typeface="Lucida Sans Unicode"/>
            </a:endParaRPr>
          </a:p>
          <a:p>
            <a:pPr marL="0" marR="0" indent="0" algn="l" defTabSz="914400" rtl="0" fontAlgn="auto" latinLnBrk="0" hangingPunct="0">
              <a:lnSpc>
                <a:spcPct val="100000"/>
              </a:lnSpc>
              <a:spcBef>
                <a:spcPts val="0"/>
              </a:spcBef>
              <a:spcAft>
                <a:spcPts val="0"/>
              </a:spcAft>
              <a:buClrTx/>
              <a:buSzTx/>
              <a:buFontTx/>
              <a:buNone/>
              <a:tabLst/>
            </a:pPr>
            <a:r>
              <a:rPr lang="zh-TW" altLang="en-US" dirty="0">
                <a:solidFill>
                  <a:srgbClr val="FF0000"/>
                </a:solidFill>
              </a:rPr>
              <a:t>選擇 </a:t>
            </a:r>
            <a:r>
              <a:rPr lang="zh-TW" altLang="en-US" b="1" dirty="0">
                <a:solidFill>
                  <a:srgbClr val="FF0000"/>
                </a:solidFill>
              </a:rPr>
              <a:t>志願選課</a:t>
            </a:r>
            <a:r>
              <a:rPr lang="en-US" altLang="zh-TW" b="1" dirty="0">
                <a:solidFill>
                  <a:srgbClr val="FF0000"/>
                </a:solidFill>
              </a:rPr>
              <a:t>/</a:t>
            </a:r>
            <a:r>
              <a:rPr lang="zh-TW" altLang="en-US" b="1" dirty="0">
                <a:solidFill>
                  <a:srgbClr val="FF0000"/>
                </a:solidFill>
              </a:rPr>
              <a:t>通識體育志願選課</a:t>
            </a:r>
            <a:endParaRPr lang="en-US" altLang="zh-TW" b="1" dirty="0">
              <a:solidFill>
                <a:srgbClr val="FF0000"/>
              </a:solidFill>
            </a:endParaRPr>
          </a:p>
          <a:p>
            <a:pPr marL="0" marR="0" indent="0" algn="l" defTabSz="914400" rtl="0" fontAlgn="auto" latinLnBrk="0" hangingPunct="0">
              <a:lnSpc>
                <a:spcPct val="100000"/>
              </a:lnSpc>
              <a:spcBef>
                <a:spcPts val="0"/>
              </a:spcBef>
              <a:spcAft>
                <a:spcPts val="0"/>
              </a:spcAft>
              <a:buClrTx/>
              <a:buSzTx/>
              <a:buFontTx/>
              <a:buNone/>
              <a:tabLst/>
            </a:pPr>
            <a:endParaRPr kumimoji="0" lang="en-US" altLang="zh-TW" sz="1800" b="1" i="0" u="none" strike="noStrike" cap="none" spc="0" normalizeH="0" baseline="0" dirty="0">
              <a:ln>
                <a:noFill/>
              </a:ln>
              <a:solidFill>
                <a:srgbClr val="FF0000"/>
              </a:solidFill>
              <a:effectLst/>
              <a:uFillTx/>
              <a:latin typeface="Lucida Sans Unicode"/>
              <a:ea typeface="Lucida Sans Unicode"/>
              <a:cs typeface="Lucida Sans Unicode"/>
              <a:sym typeface="Lucida Sans Unicode"/>
            </a:endParaRPr>
          </a:p>
          <a:p>
            <a:pPr marR="0" algn="l" defTabSz="914400" rtl="0" fontAlgn="auto" latinLnBrk="0" hangingPunct="0">
              <a:lnSpc>
                <a:spcPct val="100000"/>
              </a:lnSpc>
              <a:spcBef>
                <a:spcPts val="0"/>
              </a:spcBef>
              <a:spcAft>
                <a:spcPts val="0"/>
              </a:spcAft>
              <a:buClrTx/>
              <a:buSzTx/>
              <a:tabLst/>
            </a:pPr>
            <a:r>
              <a:rPr kumimoji="0" lang="en-US" altLang="zh-TW" sz="1600" i="0" u="none" strike="noStrike" cap="none" spc="0" normalizeH="0" baseline="0" dirty="0">
                <a:ln>
                  <a:noFill/>
                </a:ln>
                <a:solidFill>
                  <a:schemeClr val="accent2"/>
                </a:solidFill>
                <a:effectLst/>
                <a:uFillTx/>
                <a:latin typeface="Lucida Sans Unicode"/>
                <a:ea typeface="Lucida Sans Unicode"/>
                <a:cs typeface="Lucida Sans Unicode"/>
                <a:sym typeface="Lucida Sans Unicode"/>
              </a:rPr>
              <a:t>※</a:t>
            </a:r>
            <a:r>
              <a:rPr kumimoji="0" lang="zh-TW" altLang="en-US" sz="1600" i="0" u="none" strike="noStrike" cap="none" spc="0" normalizeH="0" baseline="0" dirty="0">
                <a:ln>
                  <a:noFill/>
                </a:ln>
                <a:solidFill>
                  <a:schemeClr val="accent2"/>
                </a:solidFill>
                <a:effectLst/>
                <a:uFillTx/>
                <a:latin typeface="Lucida Sans Unicode"/>
                <a:ea typeface="Lucida Sans Unicode"/>
                <a:cs typeface="Lucida Sans Unicode"/>
                <a:sym typeface="Lucida Sans Unicode"/>
              </a:rPr>
              <a:t>開放時間內，可隨時至校務系統進行志願序調整，</a:t>
            </a:r>
            <a:endParaRPr kumimoji="0" lang="en-US" altLang="zh-TW" sz="1600" i="0" u="none" strike="noStrike" cap="none" spc="0" normalizeH="0" baseline="0" dirty="0">
              <a:ln>
                <a:noFill/>
              </a:ln>
              <a:solidFill>
                <a:schemeClr val="accent2"/>
              </a:solidFill>
              <a:effectLst/>
              <a:uFillTx/>
              <a:latin typeface="Lucida Sans Unicode"/>
              <a:ea typeface="Lucida Sans Unicode"/>
              <a:cs typeface="Lucida Sans Unicode"/>
              <a:sym typeface="Lucida Sans Unicode"/>
            </a:endParaRPr>
          </a:p>
          <a:p>
            <a:pPr marL="0" marR="0" indent="0" algn="l" defTabSz="914400" rtl="0" fontAlgn="auto" latinLnBrk="0" hangingPunct="0">
              <a:lnSpc>
                <a:spcPct val="100000"/>
              </a:lnSpc>
              <a:spcBef>
                <a:spcPts val="0"/>
              </a:spcBef>
              <a:spcAft>
                <a:spcPts val="0"/>
              </a:spcAft>
              <a:buClrTx/>
              <a:buSzTx/>
              <a:buFontTx/>
              <a:buNone/>
              <a:tabLst/>
            </a:pPr>
            <a:r>
              <a:rPr kumimoji="0" lang="zh-TW" altLang="en-US" sz="1600" i="0" u="none" strike="noStrike" cap="none" spc="0" normalizeH="0" baseline="0" dirty="0">
                <a:ln>
                  <a:noFill/>
                </a:ln>
                <a:solidFill>
                  <a:schemeClr val="accent2"/>
                </a:solidFill>
                <a:effectLst/>
                <a:uFillTx/>
                <a:latin typeface="Lucida Sans Unicode"/>
                <a:ea typeface="Lucida Sans Unicode"/>
                <a:cs typeface="Lucida Sans Unicode"/>
                <a:sym typeface="Lucida Sans Unicode"/>
              </a:rPr>
              <a:t>　志願序選課結束後，系統將進行亂數比序抽籤。</a:t>
            </a:r>
          </a:p>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1" i="0" u="none" strike="noStrike" cap="none" spc="0" normalizeH="0" baseline="0" dirty="0">
              <a:ln>
                <a:noFill/>
              </a:ln>
              <a:solidFill>
                <a:srgbClr val="FF0000"/>
              </a:solidFill>
              <a:effectLst/>
              <a:uFillTx/>
              <a:latin typeface="Lucida Sans Unicode"/>
              <a:ea typeface="Lucida Sans Unicode"/>
              <a:cs typeface="Lucida Sans Unicode"/>
              <a:sym typeface="Lucida Sans Unicode"/>
            </a:endParaRPr>
          </a:p>
        </p:txBody>
      </p:sp>
      <p:sp>
        <p:nvSpPr>
          <p:cNvPr id="2" name="矩形 1">
            <a:extLst>
              <a:ext uri="{FF2B5EF4-FFF2-40B4-BE49-F238E27FC236}">
                <a16:creationId xmlns:a16="http://schemas.microsoft.com/office/drawing/2014/main" id="{3706A7C8-E827-49B0-825C-8F65CB7B1FE9}"/>
              </a:ext>
            </a:extLst>
          </p:cNvPr>
          <p:cNvSpPr/>
          <p:nvPr/>
        </p:nvSpPr>
        <p:spPr>
          <a:xfrm>
            <a:off x="4636008" y="1737360"/>
            <a:ext cx="155448" cy="45720"/>
          </a:xfrm>
          <a:prstGeom prst="rect">
            <a:avLst/>
          </a:prstGeom>
          <a:solidFill>
            <a:srgbClr val="FFFFFF"/>
          </a:solidFill>
          <a:ln w="54999" cap="flat">
            <a:solidFill>
              <a:schemeClr val="bg1"/>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endParaRPr>
          </a:p>
        </p:txBody>
      </p:sp>
    </p:spTree>
    <p:extLst>
      <p:ext uri="{BB962C8B-B14F-4D97-AF65-F5344CB8AC3E}">
        <p14:creationId xmlns:p14="http://schemas.microsoft.com/office/powerpoint/2010/main" val="303221834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rotWithShape="1">
          <a:blip r:embed="rId2"/>
          <a:srcRect t="7517"/>
          <a:stretch/>
        </p:blipFill>
        <p:spPr>
          <a:xfrm>
            <a:off x="409575" y="1417639"/>
            <a:ext cx="8324850" cy="5377227"/>
          </a:xfrm>
          <a:prstGeom prst="rect">
            <a:avLst/>
          </a:prstGeom>
          <a:ln>
            <a:solidFill>
              <a:schemeClr val="accent2"/>
            </a:solidFill>
          </a:ln>
        </p:spPr>
      </p:pic>
      <p:sp>
        <p:nvSpPr>
          <p:cNvPr id="7" name="矩形 6"/>
          <p:cNvSpPr/>
          <p:nvPr/>
        </p:nvSpPr>
        <p:spPr>
          <a:xfrm>
            <a:off x="2915596" y="4595874"/>
            <a:ext cx="2890400" cy="1436158"/>
          </a:xfrm>
          <a:prstGeom prst="rect">
            <a:avLst/>
          </a:prstGeom>
          <a:solidFill>
            <a:schemeClr val="bg1"/>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350" b="1" dirty="0">
                <a:solidFill>
                  <a:schemeClr val="tx1"/>
                </a:solidFill>
              </a:rPr>
              <a:t>點選「志願選課結果查詢」，</a:t>
            </a:r>
            <a:endParaRPr lang="en-US" altLang="zh-TW" sz="1350" b="1" dirty="0">
              <a:solidFill>
                <a:schemeClr val="tx1"/>
              </a:solidFill>
            </a:endParaRPr>
          </a:p>
          <a:p>
            <a:r>
              <a:rPr lang="zh-TW" altLang="en-US" sz="1350" b="1" dirty="0">
                <a:solidFill>
                  <a:schemeClr val="tx1"/>
                </a:solidFill>
              </a:rPr>
              <a:t>即進入志願序選課結果查詢畫面。</a:t>
            </a:r>
          </a:p>
        </p:txBody>
      </p:sp>
      <p:cxnSp>
        <p:nvCxnSpPr>
          <p:cNvPr id="8" name="直線單箭頭接點 7"/>
          <p:cNvCxnSpPr>
            <a:cxnSpLocks/>
            <a:stCxn id="7" idx="1"/>
          </p:cNvCxnSpPr>
          <p:nvPr/>
        </p:nvCxnSpPr>
        <p:spPr>
          <a:xfrm flipH="1">
            <a:off x="1851560" y="5313953"/>
            <a:ext cx="1064036" cy="3150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標題 1"/>
          <p:cNvSpPr txBox="1">
            <a:spLocks noGrp="1"/>
          </p:cNvSpPr>
          <p:nvPr>
            <p:ph type="title"/>
          </p:nvPr>
        </p:nvSpPr>
        <p:spPr>
          <a:xfrm>
            <a:off x="457200" y="274638"/>
            <a:ext cx="8229600" cy="1143001"/>
          </a:xfrm>
          <a:prstGeom prst="rect">
            <a:avLst/>
          </a:prstGeom>
          <a:solidFill>
            <a:srgbClr val="FBE0D1"/>
          </a:solidFill>
        </p:spPr>
        <p:txBody>
          <a:bodyPr/>
          <a:lstStyle/>
          <a:p>
            <a:pPr defTabSz="685800">
              <a:defRPr sz="3225">
                <a:solidFill>
                  <a:srgbClr val="000000"/>
                </a:solidFill>
                <a:effectLst>
                  <a:outerShdw blurRad="28575" dist="14287" dir="2700000" rotWithShape="0">
                    <a:srgbClr val="000000">
                      <a:alpha val="40000"/>
                    </a:srgbClr>
                  </a:outerShdw>
                </a:effectLst>
                <a:latin typeface="微軟正黑體"/>
                <a:ea typeface="微軟正黑體"/>
                <a:cs typeface="微軟正黑體"/>
                <a:sym typeface="微軟正黑體"/>
              </a:defRPr>
            </a:pPr>
            <a:r>
              <a:rPr dirty="0" err="1"/>
              <a:t>網路加退選</a:t>
            </a:r>
            <a:r>
              <a:rPr dirty="0"/>
              <a:t> </a:t>
            </a:r>
            <a:br>
              <a:rPr dirty="0"/>
            </a:br>
            <a:r>
              <a:rPr lang="zh-TW" altLang="en-US" dirty="0"/>
              <a:t>通識</a:t>
            </a:r>
            <a:r>
              <a:rPr lang="en-US" altLang="zh-TW" dirty="0"/>
              <a:t>/</a:t>
            </a:r>
            <a:r>
              <a:rPr lang="zh-TW" altLang="en-US" dirty="0"/>
              <a:t>體育課程志願序結果查詢</a:t>
            </a:r>
            <a:endParaRPr b="0" dirty="0">
              <a:latin typeface="Arial"/>
              <a:ea typeface="Arial"/>
              <a:cs typeface="Arial"/>
              <a:sym typeface="Arial"/>
            </a:endParaRPr>
          </a:p>
        </p:txBody>
      </p:sp>
      <p:sp>
        <p:nvSpPr>
          <p:cNvPr id="2" name="矩形 1">
            <a:extLst>
              <a:ext uri="{FF2B5EF4-FFF2-40B4-BE49-F238E27FC236}">
                <a16:creationId xmlns:a16="http://schemas.microsoft.com/office/drawing/2014/main" id="{C1A11B37-FCF8-41B6-888F-580342427B76}"/>
              </a:ext>
            </a:extLst>
          </p:cNvPr>
          <p:cNvSpPr/>
          <p:nvPr/>
        </p:nvSpPr>
        <p:spPr>
          <a:xfrm>
            <a:off x="553402" y="5701515"/>
            <a:ext cx="1298157" cy="144939"/>
          </a:xfrm>
          <a:prstGeom prst="rect">
            <a:avLst/>
          </a:prstGeom>
          <a:noFill/>
          <a:ln w="38100" cap="flat">
            <a:solidFill>
              <a:srgbClr val="FF0000"/>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dirty="0">
              <a:ln>
                <a:noFill/>
              </a:ln>
              <a:effectLst/>
              <a:uFillTx/>
              <a:latin typeface="Lucida Sans Unicode"/>
              <a:ea typeface="Lucida Sans Unicode"/>
              <a:cs typeface="Lucida Sans Unicode"/>
              <a:sym typeface="Lucida Sans Unicode"/>
            </a:endParaRPr>
          </a:p>
        </p:txBody>
      </p:sp>
    </p:spTree>
    <p:extLst>
      <p:ext uri="{BB962C8B-B14F-4D97-AF65-F5344CB8AC3E}">
        <p14:creationId xmlns:p14="http://schemas.microsoft.com/office/powerpoint/2010/main" val="266020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5" name="矩形 4"/>
          <p:cNvSpPr/>
          <p:nvPr/>
        </p:nvSpPr>
        <p:spPr>
          <a:xfrm>
            <a:off x="3121819" y="1865115"/>
            <a:ext cx="1671638" cy="170855"/>
          </a:xfrm>
          <a:prstGeom prst="rect">
            <a:avLst/>
          </a:prstGeom>
          <a:solidFill>
            <a:srgbClr val="66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7" name="矩形 6"/>
          <p:cNvSpPr/>
          <p:nvPr/>
        </p:nvSpPr>
        <p:spPr>
          <a:xfrm>
            <a:off x="5264944" y="1821658"/>
            <a:ext cx="1857375" cy="221456"/>
          </a:xfrm>
          <a:prstGeom prst="rect">
            <a:avLst/>
          </a:prstGeom>
          <a:solidFill>
            <a:srgbClr val="66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0" name="文字方塊 9"/>
          <p:cNvSpPr txBox="1"/>
          <p:nvPr/>
        </p:nvSpPr>
        <p:spPr>
          <a:xfrm>
            <a:off x="2389584" y="3163543"/>
            <a:ext cx="4364832" cy="553998"/>
          </a:xfrm>
          <a:prstGeom prst="rect">
            <a:avLst/>
          </a:prstGeom>
          <a:noFill/>
          <a:ln w="57150">
            <a:solidFill>
              <a:srgbClr val="0070C0"/>
            </a:solidFill>
          </a:ln>
        </p:spPr>
        <p:txBody>
          <a:bodyPr wrap="square" rtlCol="0">
            <a:spAutoFit/>
          </a:bodyPr>
          <a:lstStyle/>
          <a:p>
            <a:r>
              <a:rPr lang="zh-TW" altLang="en-US" sz="3000" dirty="0">
                <a:solidFill>
                  <a:schemeClr val="accent5">
                    <a:lumMod val="75000"/>
                  </a:schemeClr>
                </a:solidFill>
              </a:rPr>
              <a:t>志願選課結果圖片待補</a:t>
            </a:r>
          </a:p>
        </p:txBody>
      </p:sp>
      <p:sp>
        <p:nvSpPr>
          <p:cNvPr id="11" name="矩形 10"/>
          <p:cNvSpPr/>
          <p:nvPr/>
        </p:nvSpPr>
        <p:spPr>
          <a:xfrm>
            <a:off x="3721894" y="2471737"/>
            <a:ext cx="1950244" cy="214313"/>
          </a:xfrm>
          <a:prstGeom prst="rect">
            <a:avLst/>
          </a:prstGeom>
          <a:solidFill>
            <a:srgbClr val="425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8" name="圖片 7"/>
          <p:cNvPicPr>
            <a:picLocks noChangeAspect="1"/>
          </p:cNvPicPr>
          <p:nvPr/>
        </p:nvPicPr>
        <p:blipFill rotWithShape="1">
          <a:blip r:embed="rId2"/>
          <a:srcRect l="2494" t="18474" r="3057"/>
          <a:stretch/>
        </p:blipFill>
        <p:spPr>
          <a:xfrm>
            <a:off x="-13095" y="1714499"/>
            <a:ext cx="9147657" cy="5187625"/>
          </a:xfrm>
          <a:prstGeom prst="rect">
            <a:avLst/>
          </a:prstGeom>
        </p:spPr>
      </p:pic>
      <p:sp>
        <p:nvSpPr>
          <p:cNvPr id="9" name="矩形 8"/>
          <p:cNvSpPr/>
          <p:nvPr/>
        </p:nvSpPr>
        <p:spPr>
          <a:xfrm>
            <a:off x="2578894" y="857251"/>
            <a:ext cx="1885950" cy="250031"/>
          </a:xfrm>
          <a:prstGeom prst="rect">
            <a:avLst/>
          </a:prstGeom>
          <a:solidFill>
            <a:srgbClr val="66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2" name="矩形 11"/>
          <p:cNvSpPr/>
          <p:nvPr/>
        </p:nvSpPr>
        <p:spPr>
          <a:xfrm>
            <a:off x="2736055" y="1157288"/>
            <a:ext cx="2407445" cy="190302"/>
          </a:xfrm>
          <a:prstGeom prst="rect">
            <a:avLst/>
          </a:prstGeom>
          <a:solidFill>
            <a:srgbClr val="66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3" name="矩形 12"/>
          <p:cNvSpPr/>
          <p:nvPr/>
        </p:nvSpPr>
        <p:spPr>
          <a:xfrm>
            <a:off x="10629" y="1744072"/>
            <a:ext cx="1732359" cy="3591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4" name="矩形 13"/>
          <p:cNvSpPr/>
          <p:nvPr/>
        </p:nvSpPr>
        <p:spPr>
          <a:xfrm>
            <a:off x="39292" y="2914785"/>
            <a:ext cx="9054702" cy="531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cxnSp>
        <p:nvCxnSpPr>
          <p:cNvPr id="16" name="直線單箭頭接點 15"/>
          <p:cNvCxnSpPr/>
          <p:nvPr/>
        </p:nvCxnSpPr>
        <p:spPr>
          <a:xfrm flipH="1">
            <a:off x="1742988" y="1950542"/>
            <a:ext cx="69294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35932" y="1705002"/>
            <a:ext cx="1935957" cy="485971"/>
          </a:xfrm>
          <a:prstGeom prst="rect">
            <a:avLst/>
          </a:prstGeom>
          <a:solidFill>
            <a:schemeClr val="bg1"/>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b="1" dirty="0">
                <a:solidFill>
                  <a:schemeClr val="tx1"/>
                </a:solidFill>
              </a:rPr>
              <a:t>可選擇要查詢的學期</a:t>
            </a:r>
          </a:p>
        </p:txBody>
      </p:sp>
      <p:sp>
        <p:nvSpPr>
          <p:cNvPr id="19" name="矩形 18"/>
          <p:cNvSpPr/>
          <p:nvPr/>
        </p:nvSpPr>
        <p:spPr>
          <a:xfrm>
            <a:off x="3521869" y="4241290"/>
            <a:ext cx="3632597" cy="1230185"/>
          </a:xfrm>
          <a:prstGeom prst="rect">
            <a:avLst/>
          </a:prstGeom>
          <a:solidFill>
            <a:schemeClr val="bg1"/>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350" b="1" dirty="0">
                <a:solidFill>
                  <a:schemeClr val="tx1"/>
                </a:solidFill>
              </a:rPr>
              <a:t>志願序選課結果選上的科目會以有顏色標示；</a:t>
            </a:r>
            <a:endParaRPr lang="en-US" altLang="zh-TW" sz="1350" b="1" dirty="0">
              <a:solidFill>
                <a:schemeClr val="tx1"/>
              </a:solidFill>
            </a:endParaRPr>
          </a:p>
          <a:p>
            <a:r>
              <a:rPr lang="zh-TW" altLang="en-US" sz="1350" b="1" dirty="0">
                <a:solidFill>
                  <a:schemeClr val="tx1"/>
                </a:solidFill>
              </a:rPr>
              <a:t>未選上的科目會列出原因</a:t>
            </a:r>
          </a:p>
        </p:txBody>
      </p:sp>
      <p:cxnSp>
        <p:nvCxnSpPr>
          <p:cNvPr id="21" name="直線單箭頭接點 20"/>
          <p:cNvCxnSpPr/>
          <p:nvPr/>
        </p:nvCxnSpPr>
        <p:spPr>
          <a:xfrm flipV="1">
            <a:off x="4793457" y="3440542"/>
            <a:ext cx="12501" cy="7792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7154466" y="4673783"/>
            <a:ext cx="1171573"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8297464" y="3440325"/>
            <a:ext cx="767955" cy="3420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0" name="標題 1"/>
          <p:cNvSpPr txBox="1">
            <a:spLocks/>
          </p:cNvSpPr>
          <p:nvPr/>
        </p:nvSpPr>
        <p:spPr>
          <a:xfrm>
            <a:off x="609600" y="427038"/>
            <a:ext cx="8229600" cy="1143001"/>
          </a:xfrm>
          <a:prstGeom prst="rect">
            <a:avLst/>
          </a:prstGeom>
          <a:solidFill>
            <a:srgbClr val="FBE0D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rtlCol="0" anchor="ctr">
            <a:normAutofit/>
          </a:bodyPr>
          <a:lstStyle>
            <a:lvl1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1pPr>
            <a:lvl2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2pPr>
            <a:lvl3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3pPr>
            <a:lvl4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4pPr>
            <a:lvl5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5pPr>
            <a:lvl6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6pPr>
            <a:lvl7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7pPr>
            <a:lvl8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8pPr>
            <a:lvl9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9pPr>
          </a:lstStyle>
          <a:p>
            <a:pPr defTabSz="685800" hangingPunct="1">
              <a:defRPr sz="3225">
                <a:solidFill>
                  <a:srgbClr val="000000"/>
                </a:solidFill>
                <a:effectLst>
                  <a:outerShdw blurRad="28575" dist="14287" dir="2700000" rotWithShape="0">
                    <a:srgbClr val="000000">
                      <a:alpha val="40000"/>
                    </a:srgbClr>
                  </a:outerShdw>
                </a:effectLst>
                <a:latin typeface="微軟正黑體"/>
                <a:ea typeface="微軟正黑體"/>
                <a:cs typeface="微軟正黑體"/>
                <a:sym typeface="微軟正黑體"/>
              </a:defRPr>
            </a:pPr>
            <a:r>
              <a:rPr lang="zh-TW" altLang="en-US" sz="3225" dirty="0">
                <a:solidFill>
                  <a:srgbClr val="000000"/>
                </a:solidFill>
                <a:effectLst>
                  <a:outerShdw blurRad="28575" dist="14287" dir="2700000" rotWithShape="0">
                    <a:srgbClr val="000000">
                      <a:alpha val="40000"/>
                    </a:srgbClr>
                  </a:outerShdw>
                </a:effectLst>
                <a:latin typeface="微軟正黑體"/>
                <a:ea typeface="微軟正黑體"/>
                <a:cs typeface="微軟正黑體"/>
                <a:sym typeface="微軟正黑體"/>
              </a:rPr>
              <a:t>網路加退選 </a:t>
            </a:r>
            <a:br>
              <a:rPr lang="zh-TW" altLang="en-US" sz="3225" dirty="0">
                <a:solidFill>
                  <a:srgbClr val="000000"/>
                </a:solidFill>
                <a:effectLst>
                  <a:outerShdw blurRad="28575" dist="14287" dir="2700000" rotWithShape="0">
                    <a:srgbClr val="000000">
                      <a:alpha val="40000"/>
                    </a:srgbClr>
                  </a:outerShdw>
                </a:effectLst>
                <a:latin typeface="微軟正黑體"/>
                <a:ea typeface="微軟正黑體"/>
                <a:cs typeface="微軟正黑體"/>
                <a:sym typeface="微軟正黑體"/>
              </a:rPr>
            </a:br>
            <a:r>
              <a:rPr lang="zh-TW" altLang="en-US" sz="3225" dirty="0">
                <a:solidFill>
                  <a:srgbClr val="000000"/>
                </a:solidFill>
                <a:effectLst>
                  <a:outerShdw blurRad="28575" dist="14287" dir="2700000" rotWithShape="0">
                    <a:srgbClr val="000000">
                      <a:alpha val="40000"/>
                    </a:srgbClr>
                  </a:outerShdw>
                </a:effectLst>
                <a:latin typeface="微軟正黑體"/>
                <a:ea typeface="微軟正黑體"/>
                <a:cs typeface="微軟正黑體"/>
                <a:sym typeface="微軟正黑體"/>
              </a:rPr>
              <a:t>通識</a:t>
            </a:r>
            <a:r>
              <a:rPr lang="en-US" altLang="zh-TW" sz="3225" dirty="0">
                <a:solidFill>
                  <a:srgbClr val="000000"/>
                </a:solidFill>
                <a:effectLst>
                  <a:outerShdw blurRad="28575" dist="14287" dir="2700000" rotWithShape="0">
                    <a:srgbClr val="000000">
                      <a:alpha val="40000"/>
                    </a:srgbClr>
                  </a:outerShdw>
                </a:effectLst>
                <a:latin typeface="微軟正黑體"/>
                <a:ea typeface="微軟正黑體"/>
                <a:cs typeface="微軟正黑體"/>
                <a:sym typeface="微軟正黑體"/>
              </a:rPr>
              <a:t>/</a:t>
            </a:r>
            <a:r>
              <a:rPr lang="zh-TW" altLang="en-US" sz="3225" dirty="0">
                <a:solidFill>
                  <a:srgbClr val="000000"/>
                </a:solidFill>
                <a:effectLst>
                  <a:outerShdw blurRad="28575" dist="14287" dir="2700000" rotWithShape="0">
                    <a:srgbClr val="000000">
                      <a:alpha val="40000"/>
                    </a:srgbClr>
                  </a:outerShdw>
                </a:effectLst>
                <a:latin typeface="微軟正黑體"/>
                <a:ea typeface="微軟正黑體"/>
                <a:cs typeface="微軟正黑體"/>
                <a:sym typeface="微軟正黑體"/>
              </a:rPr>
              <a:t>體育課程志願序選課結果查詢</a:t>
            </a:r>
            <a:endParaRPr lang="zh-TW" altLang="en-US" sz="3225" b="0" dirty="0">
              <a:solidFill>
                <a:srgbClr val="000000"/>
              </a:solidFill>
              <a:effectLst>
                <a:outerShdw blurRad="28575" dist="14287" dir="2700000" rotWithShape="0">
                  <a:srgbClr val="000000">
                    <a:alpha val="40000"/>
                  </a:srgbClr>
                </a:outerShdw>
              </a:effectLst>
              <a:latin typeface="Arial"/>
              <a:ea typeface="Arial"/>
              <a:cs typeface="Arial"/>
              <a:sym typeface="Arial"/>
            </a:endParaRPr>
          </a:p>
        </p:txBody>
      </p:sp>
      <p:sp>
        <p:nvSpPr>
          <p:cNvPr id="4" name="矩形 3">
            <a:extLst>
              <a:ext uri="{FF2B5EF4-FFF2-40B4-BE49-F238E27FC236}">
                <a16:creationId xmlns:a16="http://schemas.microsoft.com/office/drawing/2014/main" id="{CA3F3B90-3BE7-4084-B098-BE65E360D871}"/>
              </a:ext>
            </a:extLst>
          </p:cNvPr>
          <p:cNvSpPr/>
          <p:nvPr/>
        </p:nvSpPr>
        <p:spPr>
          <a:xfrm>
            <a:off x="609600" y="1897688"/>
            <a:ext cx="112776" cy="85427"/>
          </a:xfrm>
          <a:prstGeom prst="rect">
            <a:avLst/>
          </a:prstGeom>
          <a:solidFill>
            <a:srgbClr val="FFFFFF"/>
          </a:solidFill>
          <a:ln w="54999" cap="flat">
            <a:solidFill>
              <a:schemeClr val="bg1"/>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endParaRPr>
          </a:p>
        </p:txBody>
      </p:sp>
    </p:spTree>
    <p:extLst>
      <p:ext uri="{BB962C8B-B14F-4D97-AF65-F5344CB8AC3E}">
        <p14:creationId xmlns:p14="http://schemas.microsoft.com/office/powerpoint/2010/main" val="1079365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標題 1"/>
          <p:cNvSpPr txBox="1">
            <a:spLocks noGrp="1"/>
          </p:cNvSpPr>
          <p:nvPr>
            <p:ph type="title"/>
          </p:nvPr>
        </p:nvSpPr>
        <p:spPr>
          <a:xfrm>
            <a:off x="354360" y="274638"/>
            <a:ext cx="8435280" cy="1143001"/>
          </a:xfrm>
          <a:prstGeom prst="rect">
            <a:avLst/>
          </a:prstGeom>
          <a:solidFill>
            <a:srgbClr val="FBE0D1"/>
          </a:solidFill>
        </p:spPr>
        <p:txBody>
          <a:bodyPr/>
          <a:lstStyle/>
          <a:p>
            <a:pPr defTabSz="685800">
              <a:defRPr sz="3225">
                <a:solidFill>
                  <a:srgbClr val="000000"/>
                </a:solidFill>
                <a:effectLst>
                  <a:outerShdw blurRad="28575" dist="14287" dir="2700000" rotWithShape="0">
                    <a:srgbClr val="000000">
                      <a:alpha val="40000"/>
                    </a:srgbClr>
                  </a:outerShdw>
                </a:effectLst>
                <a:latin typeface="微軟正黑體"/>
                <a:ea typeface="微軟正黑體"/>
                <a:cs typeface="微軟正黑體"/>
                <a:sym typeface="微軟正黑體"/>
              </a:defRPr>
            </a:pPr>
            <a:r>
              <a:rPr dirty="0" err="1"/>
              <a:t>網路加退選</a:t>
            </a:r>
            <a:r>
              <a:rPr dirty="0"/>
              <a:t> </a:t>
            </a:r>
            <a:br>
              <a:rPr dirty="0"/>
            </a:br>
            <a:r>
              <a:rPr lang="zh-TW" altLang="en-US" dirty="0"/>
              <a:t>課程網路加退選</a:t>
            </a:r>
            <a:endParaRPr b="0" dirty="0">
              <a:latin typeface="Arial"/>
              <a:ea typeface="Arial"/>
              <a:cs typeface="Arial"/>
              <a:sym typeface="Arial"/>
            </a:endParaRPr>
          </a:p>
        </p:txBody>
      </p:sp>
      <p:pic>
        <p:nvPicPr>
          <p:cNvPr id="198" name="圖片 9" descr="圖片 9"/>
          <p:cNvPicPr>
            <a:picLocks noChangeAspect="1"/>
          </p:cNvPicPr>
          <p:nvPr/>
        </p:nvPicPr>
        <p:blipFill>
          <a:blip r:embed="rId2">
            <a:clrChange>
              <a:clrFrom>
                <a:srgbClr val="FFFFFF"/>
              </a:clrFrom>
              <a:clrTo>
                <a:srgbClr val="FFFFFF">
                  <a:alpha val="0"/>
                </a:srgbClr>
              </a:clrTo>
            </a:clrChange>
          </a:blip>
          <a:stretch>
            <a:fillRect/>
          </a:stretch>
        </p:blipFill>
        <p:spPr>
          <a:xfrm>
            <a:off x="6444207" y="4480316"/>
            <a:ext cx="2611678" cy="2089342"/>
          </a:xfrm>
          <a:prstGeom prst="rect">
            <a:avLst/>
          </a:prstGeom>
          <a:ln w="12700">
            <a:miter lim="400000"/>
          </a:ln>
        </p:spPr>
      </p:pic>
      <p:pic>
        <p:nvPicPr>
          <p:cNvPr id="199" name="圖片 4" descr="圖片 4"/>
          <p:cNvPicPr>
            <a:picLocks noChangeAspect="1"/>
          </p:cNvPicPr>
          <p:nvPr/>
        </p:nvPicPr>
        <p:blipFill>
          <a:blip r:embed="rId3"/>
          <a:stretch>
            <a:fillRect/>
          </a:stretch>
        </p:blipFill>
        <p:spPr>
          <a:xfrm>
            <a:off x="0" y="1961615"/>
            <a:ext cx="9144000" cy="4727684"/>
          </a:xfrm>
          <a:prstGeom prst="rect">
            <a:avLst/>
          </a:prstGeom>
          <a:ln w="12700">
            <a:miter lim="400000"/>
          </a:ln>
        </p:spPr>
      </p:pic>
      <p:sp>
        <p:nvSpPr>
          <p:cNvPr id="200" name="文字方塊 5"/>
          <p:cNvSpPr txBox="1"/>
          <p:nvPr/>
        </p:nvSpPr>
        <p:spPr>
          <a:xfrm>
            <a:off x="1766608" y="3157780"/>
            <a:ext cx="5442059" cy="1718227"/>
          </a:xfrm>
          <a:prstGeom prst="rect">
            <a:avLst/>
          </a:prstGeom>
          <a:solidFill>
            <a:srgbClr val="FFFF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30000"/>
              </a:lnSpc>
              <a:defRPr sz="2400" b="1">
                <a:solidFill>
                  <a:srgbClr val="FF0000"/>
                </a:solidFill>
                <a:latin typeface="Arial"/>
                <a:ea typeface="Arial"/>
                <a:cs typeface="Arial"/>
                <a:sym typeface="Arial"/>
              </a:defRPr>
            </a:pPr>
            <a:r>
              <a:rPr sz="2800" dirty="0" err="1">
                <a:latin typeface="微软雅黑"/>
                <a:ea typeface="微软雅黑"/>
                <a:cs typeface="微软雅黑"/>
                <a:sym typeface="微软雅黑"/>
              </a:rPr>
              <a:t>左列樹狀圖選項：一般線上加退選</a:t>
            </a:r>
            <a:endParaRPr lang="en-US" sz="2800" dirty="0">
              <a:latin typeface="微软雅黑"/>
              <a:ea typeface="微软雅黑"/>
              <a:cs typeface="微软雅黑"/>
              <a:sym typeface="微软雅黑"/>
            </a:endParaRPr>
          </a:p>
          <a:p>
            <a:pPr marL="457200" indent="-457200">
              <a:lnSpc>
                <a:spcPct val="130000"/>
              </a:lnSpc>
              <a:buFont typeface="Arial" panose="020B0604020202020204" pitchFamily="34" charset="0"/>
              <a:buChar char="•"/>
              <a:defRPr sz="2400" b="1">
                <a:solidFill>
                  <a:srgbClr val="FF0000"/>
                </a:solidFill>
                <a:latin typeface="Arial"/>
                <a:ea typeface="Arial"/>
                <a:cs typeface="Arial"/>
                <a:sym typeface="Arial"/>
              </a:defRPr>
            </a:pPr>
            <a:r>
              <a:rPr lang="zh-TW" altLang="en-US" sz="2800" dirty="0">
                <a:latin typeface="微软雅黑"/>
                <a:ea typeface="微软雅黑"/>
                <a:cs typeface="微软雅黑"/>
                <a:sym typeface="微软雅黑"/>
              </a:rPr>
              <a:t>輸入選課代號 加選 </a:t>
            </a:r>
            <a:r>
              <a:rPr lang="en-US" altLang="zh-TW" sz="2800" dirty="0">
                <a:latin typeface="微软雅黑"/>
                <a:ea typeface="微软雅黑"/>
                <a:cs typeface="微软雅黑"/>
                <a:sym typeface="微软雅黑"/>
              </a:rPr>
              <a:t>/ </a:t>
            </a:r>
            <a:r>
              <a:rPr lang="zh-TW" altLang="en-US" sz="2800" dirty="0">
                <a:latin typeface="微软雅黑"/>
                <a:ea typeface="微软雅黑"/>
                <a:cs typeface="微软雅黑"/>
                <a:sym typeface="微软雅黑"/>
              </a:rPr>
              <a:t>退選</a:t>
            </a:r>
            <a:endParaRPr lang="en-US" altLang="zh-TW" sz="2800" dirty="0">
              <a:latin typeface="微软雅黑"/>
              <a:ea typeface="微软雅黑"/>
              <a:cs typeface="微软雅黑"/>
              <a:sym typeface="微软雅黑"/>
            </a:endParaRPr>
          </a:p>
          <a:p>
            <a:pPr marL="457200" indent="-457200">
              <a:lnSpc>
                <a:spcPct val="130000"/>
              </a:lnSpc>
              <a:buFont typeface="Arial" panose="020B0604020202020204" pitchFamily="34" charset="0"/>
              <a:buChar char="•"/>
              <a:defRPr sz="2400" b="1">
                <a:solidFill>
                  <a:srgbClr val="FF0000"/>
                </a:solidFill>
                <a:latin typeface="Arial"/>
                <a:ea typeface="Arial"/>
                <a:cs typeface="Arial"/>
                <a:sym typeface="Arial"/>
              </a:defRPr>
            </a:pPr>
            <a:r>
              <a:rPr lang="zh-TW" altLang="en-US" sz="2800" dirty="0">
                <a:latin typeface="微软雅黑"/>
                <a:ea typeface="微软雅黑"/>
                <a:cs typeface="微软雅黑"/>
                <a:sym typeface="微软雅黑"/>
              </a:rPr>
              <a:t>勾選課程 加選</a:t>
            </a:r>
            <a:r>
              <a:rPr lang="en-US" altLang="zh-TW" sz="2800" dirty="0">
                <a:latin typeface="微软雅黑"/>
                <a:ea typeface="微软雅黑"/>
                <a:cs typeface="微软雅黑"/>
                <a:sym typeface="微软雅黑"/>
              </a:rPr>
              <a:t> / </a:t>
            </a:r>
            <a:r>
              <a:rPr lang="zh-TW" altLang="en-US" sz="2800" dirty="0">
                <a:latin typeface="微软雅黑"/>
                <a:ea typeface="微软雅黑"/>
                <a:cs typeface="微软雅黑"/>
                <a:sym typeface="微软雅黑"/>
              </a:rPr>
              <a:t>退選</a:t>
            </a:r>
            <a:endParaRPr sz="2800" dirty="0">
              <a:latin typeface="微软雅黑"/>
              <a:ea typeface="微软雅黑"/>
              <a:cs typeface="微软雅黑"/>
              <a:sym typeface="微软雅黑"/>
            </a:endParaRPr>
          </a:p>
        </p:txBody>
      </p:sp>
    </p:spTree>
    <p:extLst>
      <p:ext uri="{BB962C8B-B14F-4D97-AF65-F5344CB8AC3E}">
        <p14:creationId xmlns:p14="http://schemas.microsoft.com/office/powerpoint/2010/main" val="308205551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00"/>
                                        </p:tgtEl>
                                        <p:attrNameLst>
                                          <p:attrName>style.visibility</p:attrName>
                                        </p:attrNameLst>
                                      </p:cBhvr>
                                      <p:to>
                                        <p:strVal val="visible"/>
                                      </p:to>
                                    </p:set>
                                    <p:animEffect transition="in" filter="fade">
                                      <p:cBhvr>
                                        <p:cTn id="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標題 1"/>
          <p:cNvSpPr txBox="1">
            <a:spLocks noGrp="1"/>
          </p:cNvSpPr>
          <p:nvPr>
            <p:ph type="title"/>
          </p:nvPr>
        </p:nvSpPr>
        <p:spPr>
          <a:xfrm>
            <a:off x="496776" y="311346"/>
            <a:ext cx="8150448" cy="893856"/>
          </a:xfrm>
          <a:prstGeom prst="rect">
            <a:avLst/>
          </a:prstGeom>
          <a:solidFill>
            <a:srgbClr val="FBE0D1"/>
          </a:solidFill>
        </p:spPr>
        <p:txBody>
          <a:bodyPr>
            <a:normAutofit/>
          </a:bodyPr>
          <a:lstStyle/>
          <a:p>
            <a:pPr defTabSz="722376">
              <a:defRPr sz="3239">
                <a:solidFill>
                  <a:srgbClr val="000000"/>
                </a:solidFill>
                <a:effectLst>
                  <a:outerShdw blurRad="30099" dist="20066" dir="5400000" rotWithShape="0">
                    <a:srgbClr val="000000">
                      <a:alpha val="25000"/>
                    </a:srgbClr>
                  </a:outerShdw>
                </a:effectLst>
                <a:latin typeface="微軟正黑體"/>
                <a:ea typeface="微軟正黑體"/>
                <a:cs typeface="微軟正黑體"/>
                <a:sym typeface="微軟正黑體"/>
              </a:defRPr>
            </a:pPr>
            <a:r>
              <a:rPr sz="4000" dirty="0" err="1"/>
              <a:t>網路加退選</a:t>
            </a:r>
            <a:r>
              <a:rPr sz="4000" dirty="0"/>
              <a:t>-</a:t>
            </a:r>
            <a:r>
              <a:rPr lang="en-US" altLang="zh-TW" sz="4000" dirty="0"/>
              <a:t>-</a:t>
            </a:r>
            <a:r>
              <a:rPr sz="4000" dirty="0" err="1"/>
              <a:t>加選</a:t>
            </a:r>
            <a:r>
              <a:rPr lang="zh-TW" altLang="en-US" sz="4000" dirty="0"/>
              <a:t>範例</a:t>
            </a:r>
            <a:r>
              <a:rPr lang="en-US" altLang="zh-TW" sz="4000" dirty="0"/>
              <a:t> </a:t>
            </a:r>
            <a:r>
              <a:rPr sz="4000" dirty="0"/>
              <a:t> </a:t>
            </a:r>
            <a:r>
              <a:rPr sz="4000" b="0" dirty="0">
                <a:latin typeface="Arial"/>
                <a:ea typeface="Arial"/>
                <a:cs typeface="Arial"/>
                <a:sym typeface="Arial"/>
              </a:rPr>
              <a:t>    </a:t>
            </a:r>
          </a:p>
        </p:txBody>
      </p:sp>
      <p:pic>
        <p:nvPicPr>
          <p:cNvPr id="204" name="圖片 4" descr="圖片 4"/>
          <p:cNvPicPr>
            <a:picLocks noChangeAspect="1"/>
          </p:cNvPicPr>
          <p:nvPr/>
        </p:nvPicPr>
        <p:blipFill>
          <a:blip r:embed="rId2"/>
          <a:stretch>
            <a:fillRect/>
          </a:stretch>
        </p:blipFill>
        <p:spPr>
          <a:xfrm>
            <a:off x="169782" y="1389888"/>
            <a:ext cx="8804436" cy="4928616"/>
          </a:xfrm>
          <a:prstGeom prst="rect">
            <a:avLst/>
          </a:prstGeom>
          <a:ln w="12700">
            <a:miter lim="400000"/>
          </a:ln>
        </p:spPr>
      </p:pic>
      <p:sp>
        <p:nvSpPr>
          <p:cNvPr id="205" name="文字方塊 5"/>
          <p:cNvSpPr txBox="1"/>
          <p:nvPr/>
        </p:nvSpPr>
        <p:spPr>
          <a:xfrm>
            <a:off x="3700062" y="3594538"/>
            <a:ext cx="4281945" cy="525016"/>
          </a:xfrm>
          <a:prstGeom prst="rect">
            <a:avLst/>
          </a:prstGeom>
          <a:solidFill>
            <a:srgbClr val="FFFF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30000"/>
              </a:lnSpc>
              <a:defRPr sz="2400" b="1">
                <a:solidFill>
                  <a:srgbClr val="FF0000"/>
                </a:solidFill>
                <a:latin typeface="Arial"/>
                <a:ea typeface="Arial"/>
                <a:cs typeface="Arial"/>
                <a:sym typeface="Arial"/>
              </a:defRPr>
            </a:pPr>
            <a:r>
              <a:rPr lang="zh-TW" altLang="en-US" dirty="0">
                <a:latin typeface="微软雅黑"/>
                <a:ea typeface="微软雅黑"/>
                <a:cs typeface="微软雅黑"/>
                <a:sym typeface="微软雅黑"/>
              </a:rPr>
              <a:t>   </a:t>
            </a:r>
            <a:r>
              <a:rPr dirty="0" err="1">
                <a:latin typeface="微软雅黑"/>
                <a:ea typeface="微软雅黑"/>
                <a:cs typeface="微软雅黑"/>
                <a:sym typeface="微软雅黑"/>
              </a:rPr>
              <a:t>輸入選課代號後按「加選</a:t>
            </a:r>
            <a:r>
              <a:rPr dirty="0">
                <a:latin typeface="微软雅黑"/>
                <a:ea typeface="微软雅黑"/>
                <a:cs typeface="微软雅黑"/>
                <a:sym typeface="微软雅黑"/>
              </a:rPr>
              <a:t>」</a:t>
            </a:r>
            <a:endParaRPr dirty="0"/>
          </a:p>
        </p:txBody>
      </p:sp>
      <p:sp>
        <p:nvSpPr>
          <p:cNvPr id="206" name="矩形 6"/>
          <p:cNvSpPr/>
          <p:nvPr/>
        </p:nvSpPr>
        <p:spPr>
          <a:xfrm>
            <a:off x="732978" y="2765301"/>
            <a:ext cx="4460082" cy="745223"/>
          </a:xfrm>
          <a:prstGeom prst="rect">
            <a:avLst/>
          </a:prstGeom>
          <a:ln w="28575">
            <a:solidFill>
              <a:srgbClr val="FF0000"/>
            </a:solidFill>
          </a:ln>
        </p:spPr>
        <p:txBody>
          <a:bodyPr lIns="45719" rIns="45719" anchor="ctr"/>
          <a:lstStyle/>
          <a:p>
            <a:pPr algn="ctr">
              <a:defRPr>
                <a:solidFill>
                  <a:srgbClr val="FFFFFF"/>
                </a:solidFill>
              </a:defRPr>
            </a:pPr>
            <a:endParaRPr/>
          </a:p>
        </p:txBody>
      </p:sp>
      <p:sp>
        <p:nvSpPr>
          <p:cNvPr id="207" name="橢圓 7"/>
          <p:cNvSpPr/>
          <p:nvPr/>
        </p:nvSpPr>
        <p:spPr>
          <a:xfrm>
            <a:off x="2963019" y="2925260"/>
            <a:ext cx="737043" cy="425303"/>
          </a:xfrm>
          <a:prstGeom prst="ellipse">
            <a:avLst/>
          </a:prstGeom>
          <a:ln w="38100">
            <a:solidFill>
              <a:srgbClr val="FFFF00"/>
            </a:solidFill>
          </a:ln>
        </p:spPr>
        <p:txBody>
          <a:bodyPr lIns="45719" rIns="45719" anchor="ctr"/>
          <a:lstStyle/>
          <a:p>
            <a:pPr algn="ctr">
              <a:defRPr>
                <a:solidFill>
                  <a:srgbClr val="FFFFFF"/>
                </a:solidFill>
              </a:defRPr>
            </a:pPr>
            <a:endParaRPr/>
          </a:p>
        </p:txBody>
      </p:sp>
      <p:pic>
        <p:nvPicPr>
          <p:cNvPr id="203" name="圖片 9" descr="圖片 9"/>
          <p:cNvPicPr>
            <a:picLocks noChangeAspect="1"/>
          </p:cNvPicPr>
          <p:nvPr/>
        </p:nvPicPr>
        <p:blipFill>
          <a:blip r:embed="rId3"/>
          <a:stretch>
            <a:fillRect/>
          </a:stretch>
        </p:blipFill>
        <p:spPr>
          <a:xfrm>
            <a:off x="7172176" y="5395205"/>
            <a:ext cx="1723249" cy="1378599"/>
          </a:xfrm>
          <a:prstGeom prst="rect">
            <a:avLst/>
          </a:prstGeom>
          <a:ln w="12700">
            <a:miter lim="400000"/>
          </a:ln>
        </p:spPr>
      </p:pic>
      <p:sp>
        <p:nvSpPr>
          <p:cNvPr id="2" name="矩形 1">
            <a:extLst>
              <a:ext uri="{FF2B5EF4-FFF2-40B4-BE49-F238E27FC236}">
                <a16:creationId xmlns:a16="http://schemas.microsoft.com/office/drawing/2014/main" id="{8522D7A6-94E5-41A2-96E5-A639AA064843}"/>
              </a:ext>
            </a:extLst>
          </p:cNvPr>
          <p:cNvSpPr/>
          <p:nvPr/>
        </p:nvSpPr>
        <p:spPr>
          <a:xfrm>
            <a:off x="3134264" y="1944905"/>
            <a:ext cx="210312" cy="171001"/>
          </a:xfrm>
          <a:prstGeom prst="rect">
            <a:avLst/>
          </a:prstGeom>
          <a:solidFill>
            <a:schemeClr val="accent1">
              <a:lumMod val="75000"/>
            </a:schemeClr>
          </a:solidFill>
          <a:ln w="54999" cap="flat">
            <a:solidFill>
              <a:srgbClr val="0070C0"/>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endParaRPr>
          </a:p>
        </p:txBody>
      </p:sp>
      <p:sp>
        <p:nvSpPr>
          <p:cNvPr id="9" name="矩形 8">
            <a:extLst>
              <a:ext uri="{FF2B5EF4-FFF2-40B4-BE49-F238E27FC236}">
                <a16:creationId xmlns:a16="http://schemas.microsoft.com/office/drawing/2014/main" id="{03A69B4C-5030-4ACC-AF08-848A7A990063}"/>
              </a:ext>
            </a:extLst>
          </p:cNvPr>
          <p:cNvSpPr/>
          <p:nvPr/>
        </p:nvSpPr>
        <p:spPr>
          <a:xfrm>
            <a:off x="3658280" y="1944905"/>
            <a:ext cx="118192" cy="171001"/>
          </a:xfrm>
          <a:prstGeom prst="rect">
            <a:avLst/>
          </a:prstGeom>
          <a:solidFill>
            <a:schemeClr val="accent1">
              <a:lumMod val="75000"/>
            </a:schemeClr>
          </a:solidFill>
          <a:ln w="54999" cap="flat">
            <a:solidFill>
              <a:srgbClr val="0070C0"/>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205"/>
                                        </p:tgtEl>
                                        <p:attrNameLst>
                                          <p:attrName>style.visibility</p:attrName>
                                        </p:attrNameLst>
                                      </p:cBhvr>
                                      <p:to>
                                        <p:strVal val="visible"/>
                                      </p:to>
                                    </p:set>
                                    <p:animEffect transition="in" filter="wipe(left)">
                                      <p:cBhvr>
                                        <p:cTn id="7" dur="5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206"/>
                                        </p:tgtEl>
                                        <p:attrNameLst>
                                          <p:attrName>style.visibility</p:attrName>
                                        </p:attrNameLst>
                                      </p:cBhvr>
                                      <p:to>
                                        <p:strVal val="visible"/>
                                      </p:to>
                                    </p:set>
                                    <p:animEffect transition="in" filter="wipe(left)">
                                      <p:cBhvr>
                                        <p:cTn id="12" dur="500"/>
                                        <p:tgtEl>
                                          <p:spTgt spid="206"/>
                                        </p:tgtEl>
                                      </p:cBhvr>
                                    </p:animEffect>
                                  </p:childTnLst>
                                </p:cTn>
                              </p:par>
                            </p:childTnLst>
                          </p:cTn>
                        </p:par>
                        <p:par>
                          <p:cTn id="13" fill="hold">
                            <p:stCondLst>
                              <p:cond delay="500"/>
                            </p:stCondLst>
                            <p:childTnLst>
                              <p:par>
                                <p:cTn id="14" presetID="22" presetClass="entr" presetSubtype="8" fill="hold" grpId="0" nodeType="afterEffect">
                                  <p:stCondLst>
                                    <p:cond delay="0"/>
                                  </p:stCondLst>
                                  <p:iterate>
                                    <p:tmAbs val="0"/>
                                  </p:iterate>
                                  <p:childTnLst>
                                    <p:set>
                                      <p:cBhvr>
                                        <p:cTn id="15" fill="hold"/>
                                        <p:tgtEl>
                                          <p:spTgt spid="207"/>
                                        </p:tgtEl>
                                        <p:attrNameLst>
                                          <p:attrName>style.visibility</p:attrName>
                                        </p:attrNameLst>
                                      </p:cBhvr>
                                      <p:to>
                                        <p:strVal val="visible"/>
                                      </p:to>
                                    </p:set>
                                    <p:animEffect transition="in" filter="wipe(left)">
                                      <p:cBhvr>
                                        <p:cTn id="16"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advAuto="0"/>
      <p:bldP spid="206" grpId="0" animBg="1" advAuto="0"/>
      <p:bldP spid="207"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標題 1"/>
          <p:cNvSpPr txBox="1">
            <a:spLocks noGrp="1"/>
          </p:cNvSpPr>
          <p:nvPr>
            <p:ph type="title"/>
          </p:nvPr>
        </p:nvSpPr>
        <p:spPr>
          <a:xfrm>
            <a:off x="354360" y="374828"/>
            <a:ext cx="8435280" cy="1042811"/>
          </a:xfrm>
          <a:prstGeom prst="rect">
            <a:avLst/>
          </a:prstGeom>
          <a:solidFill>
            <a:srgbClr val="FBE0D1"/>
          </a:solidFill>
        </p:spPr>
        <p:txBody>
          <a:bodyPr>
            <a:normAutofit/>
          </a:bodyPr>
          <a:lstStyle/>
          <a:p>
            <a:pPr defTabSz="740663">
              <a:defRPr sz="3321">
                <a:solidFill>
                  <a:srgbClr val="000000"/>
                </a:solidFill>
                <a:effectLst>
                  <a:outerShdw blurRad="30861" dist="15430" dir="2700000" rotWithShape="0">
                    <a:srgbClr val="000000">
                      <a:alpha val="40000"/>
                    </a:srgbClr>
                  </a:outerShdw>
                </a:effectLst>
                <a:latin typeface="微軟正黑體"/>
                <a:ea typeface="微軟正黑體"/>
                <a:cs typeface="微軟正黑體"/>
                <a:sym typeface="微軟正黑體"/>
              </a:defRPr>
            </a:pPr>
            <a:r>
              <a:rPr sz="4000" dirty="0" err="1"/>
              <a:t>網路加退選</a:t>
            </a:r>
            <a:r>
              <a:rPr sz="4000" dirty="0"/>
              <a:t>-</a:t>
            </a:r>
            <a:r>
              <a:rPr lang="en-US" altLang="zh-TW" sz="4000" dirty="0"/>
              <a:t>-</a:t>
            </a:r>
            <a:r>
              <a:rPr sz="4000" dirty="0" err="1"/>
              <a:t>加選</a:t>
            </a:r>
            <a:r>
              <a:rPr lang="zh-TW" altLang="en-US" sz="4000" dirty="0"/>
              <a:t>範例</a:t>
            </a:r>
            <a:r>
              <a:rPr sz="4000" dirty="0"/>
              <a:t> </a:t>
            </a:r>
            <a:r>
              <a:rPr sz="4000" b="0" dirty="0">
                <a:latin typeface="Arial"/>
                <a:ea typeface="Arial"/>
                <a:cs typeface="Arial"/>
                <a:sym typeface="Arial"/>
              </a:rPr>
              <a:t>   </a:t>
            </a:r>
          </a:p>
        </p:txBody>
      </p:sp>
      <p:pic>
        <p:nvPicPr>
          <p:cNvPr id="210" name="圖片 9" descr="圖片 9"/>
          <p:cNvPicPr>
            <a:picLocks noChangeAspect="1"/>
          </p:cNvPicPr>
          <p:nvPr/>
        </p:nvPicPr>
        <p:blipFill>
          <a:blip r:embed="rId2"/>
          <a:stretch>
            <a:fillRect/>
          </a:stretch>
        </p:blipFill>
        <p:spPr>
          <a:xfrm>
            <a:off x="6444207" y="4480316"/>
            <a:ext cx="2611678" cy="2089342"/>
          </a:xfrm>
          <a:prstGeom prst="rect">
            <a:avLst/>
          </a:prstGeom>
          <a:ln w="12700">
            <a:miter lim="400000"/>
          </a:ln>
        </p:spPr>
      </p:pic>
      <p:sp>
        <p:nvSpPr>
          <p:cNvPr id="211" name="內容版面配置區 3"/>
          <p:cNvSpPr txBox="1">
            <a:spLocks noGrp="1"/>
          </p:cNvSpPr>
          <p:nvPr>
            <p:ph type="body" idx="1"/>
          </p:nvPr>
        </p:nvSpPr>
        <p:spPr>
          <a:xfrm>
            <a:off x="457200" y="1481328"/>
            <a:ext cx="8229600" cy="4525963"/>
          </a:xfrm>
          <a:prstGeom prst="rect">
            <a:avLst/>
          </a:prstGeom>
        </p:spPr>
        <p:txBody>
          <a:bodyPr/>
          <a:lstStyle/>
          <a:p>
            <a:endParaRPr/>
          </a:p>
        </p:txBody>
      </p:sp>
      <p:pic>
        <p:nvPicPr>
          <p:cNvPr id="212" name="圖片 4" descr="圖片 4"/>
          <p:cNvPicPr>
            <a:picLocks noChangeAspect="1"/>
          </p:cNvPicPr>
          <p:nvPr/>
        </p:nvPicPr>
        <p:blipFill>
          <a:blip r:embed="rId3"/>
          <a:stretch>
            <a:fillRect/>
          </a:stretch>
        </p:blipFill>
        <p:spPr>
          <a:xfrm>
            <a:off x="0" y="1417639"/>
            <a:ext cx="9465407" cy="5038569"/>
          </a:xfrm>
          <a:prstGeom prst="rect">
            <a:avLst/>
          </a:prstGeom>
          <a:ln w="12700">
            <a:miter lim="400000"/>
          </a:ln>
        </p:spPr>
      </p:pic>
      <p:sp>
        <p:nvSpPr>
          <p:cNvPr id="213" name="文字方塊 5"/>
          <p:cNvSpPr txBox="1"/>
          <p:nvPr/>
        </p:nvSpPr>
        <p:spPr>
          <a:xfrm>
            <a:off x="3033004" y="2564902"/>
            <a:ext cx="4574803" cy="1261114"/>
          </a:xfrm>
          <a:prstGeom prst="rect">
            <a:avLst/>
          </a:prstGeom>
          <a:solidFill>
            <a:srgbClr val="FFFF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200000"/>
              </a:lnSpc>
              <a:defRPr sz="2400" b="1">
                <a:solidFill>
                  <a:srgbClr val="FF0000"/>
                </a:solidFill>
                <a:latin typeface="Arial"/>
                <a:ea typeface="Arial"/>
                <a:cs typeface="Arial"/>
                <a:sym typeface="Arial"/>
              </a:defRPr>
            </a:pPr>
            <a:r>
              <a:rPr lang="en-US" dirty="0">
                <a:latin typeface="微软雅黑"/>
                <a:ea typeface="微软雅黑"/>
                <a:cs typeface="微软雅黑"/>
                <a:sym typeface="微软雅黑"/>
              </a:rPr>
              <a:t> </a:t>
            </a:r>
            <a:r>
              <a:rPr dirty="0" err="1">
                <a:latin typeface="微软雅黑"/>
                <a:ea typeface="微软雅黑"/>
                <a:cs typeface="微软雅黑"/>
                <a:sym typeface="微软雅黑"/>
              </a:rPr>
              <a:t>視窗顯示「加選成功」表示完成</a:t>
            </a:r>
            <a:endParaRPr lang="en-US" dirty="0">
              <a:latin typeface="微软雅黑"/>
              <a:ea typeface="微软雅黑"/>
              <a:cs typeface="微软雅黑"/>
              <a:sym typeface="微软雅黑"/>
            </a:endParaRPr>
          </a:p>
          <a:p>
            <a:pPr>
              <a:lnSpc>
                <a:spcPct val="130000"/>
              </a:lnSpc>
              <a:defRPr sz="2400" b="1">
                <a:solidFill>
                  <a:srgbClr val="FF0000"/>
                </a:solidFill>
                <a:latin typeface="Arial"/>
                <a:ea typeface="Arial"/>
                <a:cs typeface="Arial"/>
                <a:sym typeface="Arial"/>
              </a:defRPr>
            </a:pPr>
            <a:endParaRPr dirty="0"/>
          </a:p>
        </p:txBody>
      </p:sp>
      <p:sp>
        <p:nvSpPr>
          <p:cNvPr id="2" name="矩形 1">
            <a:extLst>
              <a:ext uri="{FF2B5EF4-FFF2-40B4-BE49-F238E27FC236}">
                <a16:creationId xmlns:a16="http://schemas.microsoft.com/office/drawing/2014/main" id="{5D5A708B-B748-42D5-A0AF-F430448D615D}"/>
              </a:ext>
            </a:extLst>
          </p:cNvPr>
          <p:cNvSpPr/>
          <p:nvPr/>
        </p:nvSpPr>
        <p:spPr>
          <a:xfrm>
            <a:off x="3291840" y="2331720"/>
            <a:ext cx="630936" cy="119732"/>
          </a:xfrm>
          <a:prstGeom prst="rect">
            <a:avLst/>
          </a:prstGeom>
          <a:solidFill>
            <a:schemeClr val="accent1">
              <a:lumMod val="50000"/>
            </a:schemeClr>
          </a:solidFill>
          <a:ln w="54999" cap="flat">
            <a:solidFill>
              <a:schemeClr val="accent4">
                <a:lumMod val="75000"/>
              </a:schemeClr>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13"/>
                                        </p:tgtEl>
                                        <p:attrNameLst>
                                          <p:attrName>style.visibility</p:attrName>
                                        </p:attrNameLst>
                                      </p:cBhvr>
                                      <p:to>
                                        <p:strVal val="visible"/>
                                      </p:to>
                                    </p:set>
                                    <p:anim calcmode="lin" valueType="num">
                                      <p:cBhvr>
                                        <p:cTn id="7" dur="1000" fill="hold"/>
                                        <p:tgtEl>
                                          <p:spTgt spid="213"/>
                                        </p:tgtEl>
                                        <p:attrNameLst>
                                          <p:attrName>ppt_x</p:attrName>
                                        </p:attrNameLst>
                                      </p:cBhvr>
                                      <p:tavLst>
                                        <p:tav tm="0">
                                          <p:val>
                                            <p:strVal val="#ppt_x"/>
                                          </p:val>
                                        </p:tav>
                                        <p:tav tm="100000">
                                          <p:val>
                                            <p:strVal val="#ppt_x"/>
                                          </p:val>
                                        </p:tav>
                                      </p:tavLst>
                                    </p:anim>
                                    <p:anim calcmode="lin" valueType="num">
                                      <p:cBhvr>
                                        <p:cTn id="8" dur="10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圖片 9" descr="圖片 9"/>
          <p:cNvPicPr>
            <a:picLocks noChangeAspect="1"/>
          </p:cNvPicPr>
          <p:nvPr/>
        </p:nvPicPr>
        <p:blipFill>
          <a:blip r:embed="rId2"/>
          <a:stretch>
            <a:fillRect/>
          </a:stretch>
        </p:blipFill>
        <p:spPr>
          <a:xfrm>
            <a:off x="6444207" y="4480316"/>
            <a:ext cx="2611678" cy="2089342"/>
          </a:xfrm>
          <a:prstGeom prst="rect">
            <a:avLst/>
          </a:prstGeom>
          <a:ln w="12700">
            <a:miter lim="400000"/>
          </a:ln>
        </p:spPr>
      </p:pic>
      <p:sp>
        <p:nvSpPr>
          <p:cNvPr id="217" name="內容版面配置區 3"/>
          <p:cNvSpPr txBox="1">
            <a:spLocks noGrp="1"/>
          </p:cNvSpPr>
          <p:nvPr>
            <p:ph type="body" idx="1"/>
          </p:nvPr>
        </p:nvSpPr>
        <p:spPr>
          <a:xfrm>
            <a:off x="457200" y="1481328"/>
            <a:ext cx="8229600" cy="4525963"/>
          </a:xfrm>
          <a:prstGeom prst="rect">
            <a:avLst/>
          </a:prstGeom>
        </p:spPr>
        <p:txBody>
          <a:bodyPr/>
          <a:lstStyle/>
          <a:p>
            <a:endParaRPr/>
          </a:p>
        </p:txBody>
      </p:sp>
      <p:pic>
        <p:nvPicPr>
          <p:cNvPr id="218" name="圖片 4" descr="圖片 4"/>
          <p:cNvPicPr>
            <a:picLocks noChangeAspect="1"/>
          </p:cNvPicPr>
          <p:nvPr/>
        </p:nvPicPr>
        <p:blipFill>
          <a:blip r:embed="rId3"/>
          <a:stretch>
            <a:fillRect/>
          </a:stretch>
        </p:blipFill>
        <p:spPr>
          <a:xfrm>
            <a:off x="-96178" y="1491881"/>
            <a:ext cx="9768611" cy="5077776"/>
          </a:xfrm>
          <a:prstGeom prst="rect">
            <a:avLst/>
          </a:prstGeom>
          <a:ln w="12700">
            <a:miter lim="400000"/>
          </a:ln>
        </p:spPr>
      </p:pic>
      <p:sp>
        <p:nvSpPr>
          <p:cNvPr id="219" name="文字方塊 5"/>
          <p:cNvSpPr txBox="1"/>
          <p:nvPr/>
        </p:nvSpPr>
        <p:spPr>
          <a:xfrm>
            <a:off x="2442590" y="4653136"/>
            <a:ext cx="4909186" cy="1319720"/>
          </a:xfrm>
          <a:prstGeom prst="rect">
            <a:avLst/>
          </a:prstGeom>
          <a:solidFill>
            <a:srgbClr val="FFFF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200000"/>
              </a:lnSpc>
              <a:defRPr sz="2400" b="1">
                <a:solidFill>
                  <a:srgbClr val="FF0000"/>
                </a:solidFill>
                <a:latin typeface="Arial"/>
                <a:ea typeface="Arial"/>
                <a:cs typeface="Arial"/>
                <a:sym typeface="Arial"/>
              </a:defRPr>
            </a:pPr>
            <a:r>
              <a:rPr lang="en-US" dirty="0">
                <a:latin typeface="微软雅黑"/>
                <a:ea typeface="微软雅黑"/>
                <a:cs typeface="微软雅黑"/>
                <a:sym typeface="微软雅黑"/>
              </a:rPr>
              <a:t>  </a:t>
            </a:r>
            <a:r>
              <a:rPr dirty="0" err="1">
                <a:latin typeface="微软雅黑"/>
                <a:ea typeface="微软雅黑"/>
                <a:cs typeface="微软雅黑"/>
                <a:sym typeface="微软雅黑"/>
              </a:rPr>
              <a:t>勾選欲退選科目後，再按「退選</a:t>
            </a:r>
            <a:r>
              <a:rPr dirty="0">
                <a:latin typeface="微软雅黑"/>
                <a:ea typeface="微软雅黑"/>
                <a:cs typeface="微软雅黑"/>
                <a:sym typeface="微软雅黑"/>
              </a:rPr>
              <a:t>」</a:t>
            </a:r>
            <a:endParaRPr lang="en-US" dirty="0">
              <a:latin typeface="微软雅黑"/>
              <a:ea typeface="微软雅黑"/>
              <a:cs typeface="微软雅黑"/>
              <a:sym typeface="微软雅黑"/>
            </a:endParaRPr>
          </a:p>
          <a:p>
            <a:pPr>
              <a:lnSpc>
                <a:spcPct val="150000"/>
              </a:lnSpc>
              <a:defRPr sz="2400" b="1">
                <a:solidFill>
                  <a:srgbClr val="FF0000"/>
                </a:solidFill>
                <a:latin typeface="Arial"/>
                <a:ea typeface="Arial"/>
                <a:cs typeface="Arial"/>
                <a:sym typeface="Arial"/>
              </a:defRPr>
            </a:pPr>
            <a:endParaRPr dirty="0">
              <a:latin typeface="微软雅黑"/>
              <a:ea typeface="微软雅黑"/>
              <a:cs typeface="微软雅黑"/>
              <a:sym typeface="微软雅黑"/>
            </a:endParaRPr>
          </a:p>
        </p:txBody>
      </p:sp>
      <p:sp>
        <p:nvSpPr>
          <p:cNvPr id="220" name="矩形 6"/>
          <p:cNvSpPr/>
          <p:nvPr/>
        </p:nvSpPr>
        <p:spPr>
          <a:xfrm>
            <a:off x="16676" y="3863180"/>
            <a:ext cx="618311" cy="824584"/>
          </a:xfrm>
          <a:prstGeom prst="rect">
            <a:avLst/>
          </a:prstGeom>
          <a:ln w="38100">
            <a:solidFill>
              <a:srgbClr val="FF0000"/>
            </a:solidFill>
          </a:ln>
        </p:spPr>
        <p:txBody>
          <a:bodyPr lIns="45719" rIns="45719" anchor="ctr"/>
          <a:lstStyle/>
          <a:p>
            <a:pPr algn="ctr">
              <a:defRPr>
                <a:solidFill>
                  <a:srgbClr val="FFFFFF"/>
                </a:solidFill>
              </a:defRPr>
            </a:pPr>
            <a:endParaRPr/>
          </a:p>
        </p:txBody>
      </p:sp>
      <p:sp>
        <p:nvSpPr>
          <p:cNvPr id="221" name="橢圓 7"/>
          <p:cNvSpPr/>
          <p:nvPr/>
        </p:nvSpPr>
        <p:spPr>
          <a:xfrm>
            <a:off x="45251" y="4030769"/>
            <a:ext cx="542682" cy="200689"/>
          </a:xfrm>
          <a:prstGeom prst="ellipse">
            <a:avLst/>
          </a:prstGeom>
          <a:ln w="38100">
            <a:solidFill>
              <a:srgbClr val="FFFF00"/>
            </a:solidFill>
          </a:ln>
        </p:spPr>
        <p:txBody>
          <a:bodyPr lIns="45719" rIns="45719" anchor="ctr"/>
          <a:lstStyle/>
          <a:p>
            <a:pPr algn="ctr">
              <a:defRPr>
                <a:solidFill>
                  <a:srgbClr val="FFFFFF"/>
                </a:solidFill>
              </a:defRPr>
            </a:pPr>
            <a:endParaRPr/>
          </a:p>
        </p:txBody>
      </p:sp>
      <p:sp>
        <p:nvSpPr>
          <p:cNvPr id="9" name="標題 1"/>
          <p:cNvSpPr txBox="1">
            <a:spLocks/>
          </p:cNvSpPr>
          <p:nvPr/>
        </p:nvSpPr>
        <p:spPr>
          <a:xfrm>
            <a:off x="354360" y="285191"/>
            <a:ext cx="8435280" cy="1143001"/>
          </a:xfrm>
          <a:prstGeom prst="rect">
            <a:avLst/>
          </a:prstGeom>
          <a:solidFill>
            <a:srgbClr val="FBE0D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1pPr>
            <a:lvl2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2pPr>
            <a:lvl3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3pPr>
            <a:lvl4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4pPr>
            <a:lvl5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5pPr>
            <a:lvl6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6pPr>
            <a:lvl7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7pPr>
            <a:lvl8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8pPr>
            <a:lvl9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9pPr>
          </a:lstStyle>
          <a:p>
            <a:pPr defTabSz="740663" hangingPunct="1">
              <a:defRPr sz="3321">
                <a:solidFill>
                  <a:srgbClr val="000000"/>
                </a:solidFill>
                <a:effectLst>
                  <a:outerShdw blurRad="30861" dist="15430" dir="2700000" rotWithShape="0">
                    <a:srgbClr val="000000">
                      <a:alpha val="40000"/>
                    </a:srgbClr>
                  </a:outerShdw>
                </a:effectLst>
                <a:latin typeface="微軟正黑體"/>
                <a:ea typeface="微軟正黑體"/>
                <a:cs typeface="微軟正黑體"/>
                <a:sym typeface="微軟正黑體"/>
              </a:defRPr>
            </a:pPr>
            <a:r>
              <a:rPr lang="zh-TW" altLang="en-US" sz="4000" dirty="0">
                <a:solidFill>
                  <a:srgbClr val="000000"/>
                </a:solidFill>
                <a:effectLst>
                  <a:outerShdw blurRad="30861" dist="15430" dir="2700000" rotWithShape="0">
                    <a:srgbClr val="000000">
                      <a:alpha val="40000"/>
                    </a:srgbClr>
                  </a:outerShdw>
                </a:effectLst>
                <a:latin typeface="微軟正黑體"/>
                <a:ea typeface="微軟正黑體"/>
                <a:cs typeface="微軟正黑體"/>
                <a:sym typeface="微軟正黑體"/>
              </a:rPr>
              <a:t>網路加退選</a:t>
            </a:r>
            <a:r>
              <a:rPr lang="en-US" altLang="zh-TW" sz="4000" dirty="0">
                <a:solidFill>
                  <a:srgbClr val="000000"/>
                </a:solidFill>
                <a:effectLst>
                  <a:outerShdw blurRad="30861" dist="15430" dir="2700000" rotWithShape="0">
                    <a:srgbClr val="000000">
                      <a:alpha val="40000"/>
                    </a:srgbClr>
                  </a:outerShdw>
                </a:effectLst>
                <a:latin typeface="微軟正黑體"/>
                <a:ea typeface="微軟正黑體"/>
                <a:cs typeface="微軟正黑體"/>
                <a:sym typeface="微軟正黑體"/>
              </a:rPr>
              <a:t>--</a:t>
            </a:r>
            <a:r>
              <a:rPr lang="zh-TW" altLang="en-US" sz="4000" dirty="0">
                <a:solidFill>
                  <a:srgbClr val="000000"/>
                </a:solidFill>
                <a:effectLst>
                  <a:outerShdw blurRad="30861" dist="15430" dir="2700000" rotWithShape="0">
                    <a:srgbClr val="000000">
                      <a:alpha val="40000"/>
                    </a:srgbClr>
                  </a:outerShdw>
                </a:effectLst>
                <a:latin typeface="微軟正黑體"/>
                <a:ea typeface="微軟正黑體"/>
                <a:cs typeface="微軟正黑體"/>
                <a:sym typeface="微軟正黑體"/>
              </a:rPr>
              <a:t>退選範例</a:t>
            </a:r>
            <a:endParaRPr lang="en-US" sz="2700" b="0" dirty="0">
              <a:solidFill>
                <a:srgbClr val="000000"/>
              </a:solidFill>
              <a:effectLst>
                <a:outerShdw blurRad="30861" dist="15430" dir="2700000" rotWithShape="0">
                  <a:srgbClr val="000000">
                    <a:alpha val="40000"/>
                  </a:srgbClr>
                </a:outerShdw>
              </a:effectLst>
              <a:latin typeface="Arial"/>
              <a:ea typeface="Arial"/>
              <a:cs typeface="Arial"/>
              <a:sym typeface="Arial"/>
            </a:endParaRPr>
          </a:p>
        </p:txBody>
      </p:sp>
      <p:sp>
        <p:nvSpPr>
          <p:cNvPr id="10" name="矩形 9">
            <a:extLst>
              <a:ext uri="{FF2B5EF4-FFF2-40B4-BE49-F238E27FC236}">
                <a16:creationId xmlns:a16="http://schemas.microsoft.com/office/drawing/2014/main" id="{C8AE6FC1-1C31-45B0-AF13-DD8DC7784B99}"/>
              </a:ext>
            </a:extLst>
          </p:cNvPr>
          <p:cNvSpPr/>
          <p:nvPr/>
        </p:nvSpPr>
        <p:spPr>
          <a:xfrm>
            <a:off x="3215792" y="2119363"/>
            <a:ext cx="210312" cy="171001"/>
          </a:xfrm>
          <a:prstGeom prst="rect">
            <a:avLst/>
          </a:prstGeom>
          <a:solidFill>
            <a:schemeClr val="accent1">
              <a:lumMod val="75000"/>
            </a:schemeClr>
          </a:solidFill>
          <a:ln w="54999" cap="flat">
            <a:solidFill>
              <a:srgbClr val="0070C0"/>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endParaRPr>
          </a:p>
        </p:txBody>
      </p:sp>
      <p:sp>
        <p:nvSpPr>
          <p:cNvPr id="11" name="矩形 10">
            <a:extLst>
              <a:ext uri="{FF2B5EF4-FFF2-40B4-BE49-F238E27FC236}">
                <a16:creationId xmlns:a16="http://schemas.microsoft.com/office/drawing/2014/main" id="{7EE2CCAF-35DE-47A9-84C2-4F026D3F6E0B}"/>
              </a:ext>
            </a:extLst>
          </p:cNvPr>
          <p:cNvSpPr/>
          <p:nvPr/>
        </p:nvSpPr>
        <p:spPr>
          <a:xfrm>
            <a:off x="3818564" y="2159143"/>
            <a:ext cx="57760" cy="91440"/>
          </a:xfrm>
          <a:prstGeom prst="rect">
            <a:avLst/>
          </a:prstGeom>
          <a:solidFill>
            <a:schemeClr val="accent1">
              <a:lumMod val="75000"/>
            </a:schemeClr>
          </a:solidFill>
          <a:ln w="54999" cap="flat">
            <a:solidFill>
              <a:srgbClr val="0070C0"/>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endParaRPr>
          </a:p>
        </p:txBody>
      </p:sp>
      <p:sp>
        <p:nvSpPr>
          <p:cNvPr id="2" name="矩形 1">
            <a:extLst>
              <a:ext uri="{FF2B5EF4-FFF2-40B4-BE49-F238E27FC236}">
                <a16:creationId xmlns:a16="http://schemas.microsoft.com/office/drawing/2014/main" id="{02BA6D1A-C19C-4D4B-BA93-6D82959B0C4E}"/>
              </a:ext>
            </a:extLst>
          </p:cNvPr>
          <p:cNvSpPr/>
          <p:nvPr/>
        </p:nvSpPr>
        <p:spPr>
          <a:xfrm>
            <a:off x="6443631" y="4416384"/>
            <a:ext cx="240057" cy="45719"/>
          </a:xfrm>
          <a:prstGeom prst="rect">
            <a:avLst/>
          </a:prstGeom>
          <a:solidFill>
            <a:srgbClr val="FFFFFF"/>
          </a:solidFill>
          <a:ln w="54999" cap="flat">
            <a:solidFill>
              <a:schemeClr val="bg1"/>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p:tmAbs val="0"/>
                                  </p:iterate>
                                  <p:childTnLst>
                                    <p:set>
                                      <p:cBhvr>
                                        <p:cTn id="6" fill="hold"/>
                                        <p:tgtEl>
                                          <p:spTgt spid="219"/>
                                        </p:tgtEl>
                                        <p:attrNameLst>
                                          <p:attrName>style.visibility</p:attrName>
                                        </p:attrNameLst>
                                      </p:cBhvr>
                                      <p:to>
                                        <p:strVal val="visible"/>
                                      </p:to>
                                    </p:set>
                                    <p:animEffect transition="in" filter="wipe(down)">
                                      <p:cBhvr>
                                        <p:cTn id="7" dur="5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p:tmAbs val="0"/>
                                  </p:iterate>
                                  <p:childTnLst>
                                    <p:set>
                                      <p:cBhvr>
                                        <p:cTn id="11" fill="hold"/>
                                        <p:tgtEl>
                                          <p:spTgt spid="220"/>
                                        </p:tgtEl>
                                        <p:attrNameLst>
                                          <p:attrName>style.visibility</p:attrName>
                                        </p:attrNameLst>
                                      </p:cBhvr>
                                      <p:to>
                                        <p:strVal val="visible"/>
                                      </p:to>
                                    </p:set>
                                    <p:animEffect transition="in" filter="wipe(down)">
                                      <p:cBhvr>
                                        <p:cTn id="12" dur="500"/>
                                        <p:tgtEl>
                                          <p:spTgt spid="220"/>
                                        </p:tgtEl>
                                      </p:cBhvr>
                                    </p:animEffect>
                                  </p:childTnLst>
                                </p:cTn>
                              </p:par>
                            </p:childTnLst>
                          </p:cTn>
                        </p:par>
                        <p:par>
                          <p:cTn id="13" fill="hold">
                            <p:stCondLst>
                              <p:cond delay="500"/>
                            </p:stCondLst>
                            <p:childTnLst>
                              <p:par>
                                <p:cTn id="14" presetID="22" presetClass="entr" presetSubtype="4" fill="hold" grpId="0" nodeType="afterEffect">
                                  <p:stCondLst>
                                    <p:cond delay="0"/>
                                  </p:stCondLst>
                                  <p:iterate>
                                    <p:tmAbs val="0"/>
                                  </p:iterate>
                                  <p:childTnLst>
                                    <p:set>
                                      <p:cBhvr>
                                        <p:cTn id="15" fill="hold"/>
                                        <p:tgtEl>
                                          <p:spTgt spid="221"/>
                                        </p:tgtEl>
                                        <p:attrNameLst>
                                          <p:attrName>style.visibility</p:attrName>
                                        </p:attrNameLst>
                                      </p:cBhvr>
                                      <p:to>
                                        <p:strVal val="visible"/>
                                      </p:to>
                                    </p:set>
                                    <p:animEffect transition="in" filter="wipe(down)">
                                      <p:cBhvr>
                                        <p:cTn id="16"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advAuto="0"/>
      <p:bldP spid="220" grpId="0" animBg="1" advAuto="0"/>
      <p:bldP spid="221"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圖片 9" descr="圖片 9"/>
          <p:cNvPicPr>
            <a:picLocks noChangeAspect="1"/>
          </p:cNvPicPr>
          <p:nvPr/>
        </p:nvPicPr>
        <p:blipFill>
          <a:blip r:embed="rId2"/>
          <a:stretch>
            <a:fillRect/>
          </a:stretch>
        </p:blipFill>
        <p:spPr>
          <a:xfrm>
            <a:off x="6444207" y="4480316"/>
            <a:ext cx="2611678" cy="2089342"/>
          </a:xfrm>
          <a:prstGeom prst="rect">
            <a:avLst/>
          </a:prstGeom>
          <a:ln w="12700">
            <a:miter lim="400000"/>
          </a:ln>
        </p:spPr>
      </p:pic>
      <p:sp>
        <p:nvSpPr>
          <p:cNvPr id="225" name="內容版面配置區 3"/>
          <p:cNvSpPr txBox="1">
            <a:spLocks noGrp="1"/>
          </p:cNvSpPr>
          <p:nvPr>
            <p:ph type="body" idx="1"/>
          </p:nvPr>
        </p:nvSpPr>
        <p:spPr>
          <a:xfrm>
            <a:off x="457200" y="1481328"/>
            <a:ext cx="8229600" cy="4525963"/>
          </a:xfrm>
          <a:prstGeom prst="rect">
            <a:avLst/>
          </a:prstGeom>
        </p:spPr>
        <p:txBody>
          <a:bodyPr/>
          <a:lstStyle/>
          <a:p>
            <a:endParaRPr/>
          </a:p>
        </p:txBody>
      </p:sp>
      <p:pic>
        <p:nvPicPr>
          <p:cNvPr id="226" name="圖片 4" descr="圖片 4"/>
          <p:cNvPicPr>
            <a:picLocks noChangeAspect="1"/>
          </p:cNvPicPr>
          <p:nvPr/>
        </p:nvPicPr>
        <p:blipFill>
          <a:blip r:embed="rId3"/>
          <a:stretch>
            <a:fillRect/>
          </a:stretch>
        </p:blipFill>
        <p:spPr>
          <a:xfrm>
            <a:off x="-77153" y="1481328"/>
            <a:ext cx="9503986" cy="5217615"/>
          </a:xfrm>
          <a:prstGeom prst="rect">
            <a:avLst/>
          </a:prstGeom>
          <a:ln w="12700">
            <a:miter lim="400000"/>
          </a:ln>
        </p:spPr>
      </p:pic>
      <p:sp>
        <p:nvSpPr>
          <p:cNvPr id="227" name="文字方塊 5"/>
          <p:cNvSpPr txBox="1"/>
          <p:nvPr/>
        </p:nvSpPr>
        <p:spPr>
          <a:xfrm>
            <a:off x="2775212" y="2771190"/>
            <a:ext cx="4401203" cy="1131848"/>
          </a:xfrm>
          <a:prstGeom prst="rect">
            <a:avLst/>
          </a:prstGeom>
          <a:solidFill>
            <a:srgbClr val="FFFF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nSpc>
                <a:spcPct val="150000"/>
              </a:lnSpc>
              <a:defRPr sz="2400" b="1">
                <a:solidFill>
                  <a:srgbClr val="FF0000"/>
                </a:solidFill>
                <a:latin typeface="Arial"/>
                <a:ea typeface="Arial"/>
                <a:cs typeface="Arial"/>
                <a:sym typeface="Arial"/>
              </a:defRPr>
            </a:pPr>
            <a:r>
              <a:rPr dirty="0" err="1">
                <a:latin typeface="微软雅黑"/>
                <a:ea typeface="微软雅黑"/>
                <a:cs typeface="微软雅黑"/>
                <a:sym typeface="微软雅黑"/>
              </a:rPr>
              <a:t>視窗顯示「退選成功」表示完成</a:t>
            </a:r>
            <a:endParaRPr lang="en-US" dirty="0">
              <a:latin typeface="微软雅黑"/>
              <a:ea typeface="微软雅黑"/>
              <a:cs typeface="微软雅黑"/>
              <a:sym typeface="微软雅黑"/>
            </a:endParaRPr>
          </a:p>
          <a:p>
            <a:pPr>
              <a:lnSpc>
                <a:spcPct val="150000"/>
              </a:lnSpc>
              <a:defRPr sz="2400" b="1">
                <a:solidFill>
                  <a:srgbClr val="FF0000"/>
                </a:solidFill>
                <a:latin typeface="Arial"/>
                <a:ea typeface="Arial"/>
                <a:cs typeface="Arial"/>
                <a:sym typeface="Arial"/>
              </a:defRPr>
            </a:pPr>
            <a:endParaRPr dirty="0"/>
          </a:p>
        </p:txBody>
      </p:sp>
      <p:sp>
        <p:nvSpPr>
          <p:cNvPr id="7" name="標題 1"/>
          <p:cNvSpPr txBox="1">
            <a:spLocks/>
          </p:cNvSpPr>
          <p:nvPr/>
        </p:nvSpPr>
        <p:spPr>
          <a:xfrm>
            <a:off x="457200" y="285191"/>
            <a:ext cx="8435280" cy="1143001"/>
          </a:xfrm>
          <a:prstGeom prst="rect">
            <a:avLst/>
          </a:prstGeom>
          <a:solidFill>
            <a:srgbClr val="FBE0D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1pPr>
            <a:lvl2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2pPr>
            <a:lvl3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3pPr>
            <a:lvl4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4pPr>
            <a:lvl5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5pPr>
            <a:lvl6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6pPr>
            <a:lvl7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7pPr>
            <a:lvl8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8pPr>
            <a:lvl9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9pPr>
          </a:lstStyle>
          <a:p>
            <a:pPr defTabSz="740663" hangingPunct="1">
              <a:defRPr sz="3321">
                <a:solidFill>
                  <a:srgbClr val="000000"/>
                </a:solidFill>
                <a:effectLst>
                  <a:outerShdw blurRad="30861" dist="15430" dir="2700000" rotWithShape="0">
                    <a:srgbClr val="000000">
                      <a:alpha val="40000"/>
                    </a:srgbClr>
                  </a:outerShdw>
                </a:effectLst>
                <a:latin typeface="微軟正黑體"/>
                <a:ea typeface="微軟正黑體"/>
                <a:cs typeface="微軟正黑體"/>
                <a:sym typeface="微軟正黑體"/>
              </a:defRPr>
            </a:pPr>
            <a:r>
              <a:rPr lang="zh-TW" altLang="en-US" sz="4000" dirty="0">
                <a:solidFill>
                  <a:srgbClr val="000000"/>
                </a:solidFill>
                <a:effectLst>
                  <a:outerShdw blurRad="30861" dist="15430" dir="2700000" rotWithShape="0">
                    <a:srgbClr val="000000">
                      <a:alpha val="40000"/>
                    </a:srgbClr>
                  </a:outerShdw>
                </a:effectLst>
                <a:latin typeface="微軟正黑體"/>
                <a:ea typeface="微軟正黑體"/>
                <a:cs typeface="微軟正黑體"/>
                <a:sym typeface="微軟正黑體"/>
              </a:rPr>
              <a:t>網路加退選</a:t>
            </a:r>
            <a:r>
              <a:rPr lang="en-US" altLang="zh-TW" sz="4000" dirty="0">
                <a:solidFill>
                  <a:srgbClr val="000000"/>
                </a:solidFill>
                <a:effectLst>
                  <a:outerShdw blurRad="30861" dist="15430" dir="2700000" rotWithShape="0">
                    <a:srgbClr val="000000">
                      <a:alpha val="40000"/>
                    </a:srgbClr>
                  </a:outerShdw>
                </a:effectLst>
                <a:latin typeface="微軟正黑體"/>
                <a:ea typeface="微軟正黑體"/>
                <a:cs typeface="微軟正黑體"/>
                <a:sym typeface="微軟正黑體"/>
              </a:rPr>
              <a:t>-</a:t>
            </a:r>
            <a:r>
              <a:rPr lang="zh-TW" altLang="en-US" sz="4000" dirty="0">
                <a:solidFill>
                  <a:srgbClr val="000000"/>
                </a:solidFill>
                <a:effectLst>
                  <a:outerShdw blurRad="30861" dist="15430" dir="2700000" rotWithShape="0">
                    <a:srgbClr val="000000">
                      <a:alpha val="40000"/>
                    </a:srgbClr>
                  </a:outerShdw>
                </a:effectLst>
                <a:latin typeface="微軟正黑體"/>
                <a:ea typeface="微軟正黑體"/>
                <a:cs typeface="微軟正黑體"/>
                <a:sym typeface="微軟正黑體"/>
              </a:rPr>
              <a:t>退選範例</a:t>
            </a:r>
            <a:r>
              <a:rPr lang="zh-TW" altLang="en-US" sz="3321" dirty="0">
                <a:solidFill>
                  <a:srgbClr val="000000"/>
                </a:solidFill>
                <a:effectLst>
                  <a:outerShdw blurRad="30861" dist="15430" dir="2700000" rotWithShape="0">
                    <a:srgbClr val="000000">
                      <a:alpha val="40000"/>
                    </a:srgbClr>
                  </a:outerShdw>
                </a:effectLst>
                <a:latin typeface="Arial"/>
                <a:ea typeface="Arial"/>
                <a:cs typeface="Arial"/>
                <a:sym typeface="Arial"/>
              </a:rPr>
              <a:t> </a:t>
            </a:r>
            <a:r>
              <a:rPr lang="en-US" sz="2700" b="0" dirty="0">
                <a:solidFill>
                  <a:srgbClr val="000000"/>
                </a:solidFill>
                <a:effectLst>
                  <a:outerShdw blurRad="30861" dist="15430" dir="2700000" rotWithShape="0">
                    <a:srgbClr val="000000">
                      <a:alpha val="40000"/>
                    </a:srgbClr>
                  </a:outerShdw>
                </a:effectLst>
                <a:latin typeface="Arial"/>
                <a:ea typeface="Arial"/>
                <a:cs typeface="Arial"/>
                <a:sym typeface="Arial"/>
              </a:rPr>
              <a:t>   </a:t>
            </a:r>
          </a:p>
        </p:txBody>
      </p:sp>
      <p:sp>
        <p:nvSpPr>
          <p:cNvPr id="8" name="矩形 7">
            <a:extLst>
              <a:ext uri="{FF2B5EF4-FFF2-40B4-BE49-F238E27FC236}">
                <a16:creationId xmlns:a16="http://schemas.microsoft.com/office/drawing/2014/main" id="{34F29DB2-E29C-4761-9A19-1F38250FBD98}"/>
              </a:ext>
            </a:extLst>
          </p:cNvPr>
          <p:cNvSpPr/>
          <p:nvPr/>
        </p:nvSpPr>
        <p:spPr>
          <a:xfrm>
            <a:off x="3218688" y="2420452"/>
            <a:ext cx="630936" cy="119732"/>
          </a:xfrm>
          <a:prstGeom prst="rect">
            <a:avLst/>
          </a:prstGeom>
          <a:solidFill>
            <a:schemeClr val="accent1">
              <a:lumMod val="50000"/>
            </a:schemeClr>
          </a:solidFill>
          <a:ln w="54999" cap="flat">
            <a:solidFill>
              <a:schemeClr val="accent4">
                <a:lumMod val="75000"/>
              </a:schemeClr>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27"/>
                                        </p:tgtEl>
                                        <p:attrNameLst>
                                          <p:attrName>style.visibility</p:attrName>
                                        </p:attrNameLst>
                                      </p:cBhvr>
                                      <p:to>
                                        <p:strVal val="visible"/>
                                      </p:to>
                                    </p:set>
                                    <p:anim calcmode="lin" valueType="num">
                                      <p:cBhvr>
                                        <p:cTn id="7" dur="1000" fill="hold"/>
                                        <p:tgtEl>
                                          <p:spTgt spid="227"/>
                                        </p:tgtEl>
                                        <p:attrNameLst>
                                          <p:attrName>ppt_x</p:attrName>
                                        </p:attrNameLst>
                                      </p:cBhvr>
                                      <p:tavLst>
                                        <p:tav tm="0">
                                          <p:val>
                                            <p:strVal val="#ppt_x"/>
                                          </p:val>
                                        </p:tav>
                                        <p:tav tm="100000">
                                          <p:val>
                                            <p:strVal val="#ppt_x"/>
                                          </p:val>
                                        </p:tav>
                                      </p:tavLst>
                                    </p:anim>
                                    <p:anim calcmode="lin" valueType="num">
                                      <p:cBhvr>
                                        <p:cTn id="8" dur="1000" fill="hold"/>
                                        <p:tgtEl>
                                          <p:spTgt spid="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標題 1"/>
          <p:cNvSpPr txBox="1">
            <a:spLocks noGrp="1"/>
          </p:cNvSpPr>
          <p:nvPr>
            <p:ph type="title"/>
          </p:nvPr>
        </p:nvSpPr>
        <p:spPr>
          <a:xfrm>
            <a:off x="457200" y="274638"/>
            <a:ext cx="8435280" cy="1143001"/>
          </a:xfrm>
          <a:prstGeom prst="rect">
            <a:avLst/>
          </a:prstGeom>
          <a:solidFill>
            <a:srgbClr val="FBE0D1"/>
          </a:solidFill>
        </p:spPr>
        <p:txBody>
          <a:bodyPr>
            <a:normAutofit/>
          </a:bodyPr>
          <a:lstStyle/>
          <a:p>
            <a:pPr defTabSz="740663">
              <a:defRPr sz="3321">
                <a:solidFill>
                  <a:srgbClr val="000000"/>
                </a:solidFill>
                <a:effectLst>
                  <a:outerShdw blurRad="30861" dist="20574" dir="5400000" rotWithShape="0">
                    <a:srgbClr val="000000">
                      <a:alpha val="25000"/>
                    </a:srgbClr>
                  </a:outerShdw>
                </a:effectLst>
                <a:latin typeface="Arial"/>
                <a:ea typeface="Arial"/>
                <a:cs typeface="Arial"/>
                <a:sym typeface="Arial"/>
              </a:defRPr>
            </a:pPr>
            <a:r>
              <a:rPr sz="4000" dirty="0" err="1">
                <a:latin typeface="+mn-lt"/>
                <a:ea typeface="+mn-ea"/>
                <a:cs typeface="+mn-cs"/>
                <a:sym typeface="Helvetica"/>
              </a:rPr>
              <a:t>網路加退選</a:t>
            </a:r>
            <a:r>
              <a:rPr lang="en-US" altLang="zh-TW" sz="4000" dirty="0">
                <a:latin typeface="+mn-lt"/>
                <a:ea typeface="+mn-ea"/>
                <a:cs typeface="+mn-cs"/>
                <a:sym typeface="Helvetica"/>
              </a:rPr>
              <a:t>--</a:t>
            </a:r>
            <a:r>
              <a:rPr lang="zh-TW" altLang="en-US" sz="4000" dirty="0">
                <a:latin typeface="+mn-lt"/>
                <a:ea typeface="+mn-ea"/>
                <a:cs typeface="+mn-cs"/>
                <a:sym typeface="Helvetica"/>
              </a:rPr>
              <a:t>選課確認</a:t>
            </a:r>
            <a:r>
              <a:rPr sz="4000" dirty="0">
                <a:latin typeface="+mn-lt"/>
                <a:ea typeface="+mn-ea"/>
                <a:cs typeface="+mn-cs"/>
                <a:sym typeface="Helvetica"/>
              </a:rPr>
              <a:t> </a:t>
            </a:r>
            <a:r>
              <a:rPr dirty="0"/>
              <a:t> </a:t>
            </a:r>
            <a:r>
              <a:rPr sz="2592" b="0" dirty="0"/>
              <a:t> </a:t>
            </a:r>
          </a:p>
        </p:txBody>
      </p:sp>
      <p:pic>
        <p:nvPicPr>
          <p:cNvPr id="231" name="圖片 4" descr="圖片 4"/>
          <p:cNvPicPr>
            <a:picLocks noChangeAspect="1"/>
          </p:cNvPicPr>
          <p:nvPr/>
        </p:nvPicPr>
        <p:blipFill>
          <a:blip r:embed="rId2"/>
          <a:stretch>
            <a:fillRect/>
          </a:stretch>
        </p:blipFill>
        <p:spPr>
          <a:xfrm>
            <a:off x="1927217" y="1551598"/>
            <a:ext cx="7216783" cy="3736278"/>
          </a:xfrm>
          <a:prstGeom prst="rect">
            <a:avLst/>
          </a:prstGeom>
          <a:ln w="12700">
            <a:miter lim="400000"/>
          </a:ln>
        </p:spPr>
      </p:pic>
      <p:sp>
        <p:nvSpPr>
          <p:cNvPr id="232" name="文字方塊 5"/>
          <p:cNvSpPr txBox="1"/>
          <p:nvPr/>
        </p:nvSpPr>
        <p:spPr>
          <a:xfrm>
            <a:off x="1991945" y="3662190"/>
            <a:ext cx="3210369" cy="1131848"/>
          </a:xfrm>
          <a:prstGeom prst="rect">
            <a:avLst/>
          </a:prstGeom>
          <a:solidFill>
            <a:srgbClr val="FFFF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50000"/>
              </a:lnSpc>
              <a:defRPr sz="2400" b="1">
                <a:solidFill>
                  <a:srgbClr val="FF0000"/>
                </a:solidFill>
                <a:latin typeface="Arial"/>
                <a:ea typeface="Arial"/>
                <a:cs typeface="Arial"/>
                <a:sym typeface="Arial"/>
              </a:defRPr>
            </a:pPr>
            <a:r>
              <a:rPr lang="en-US" dirty="0">
                <a:latin typeface="微软雅黑"/>
                <a:ea typeface="微软雅黑"/>
                <a:cs typeface="微软雅黑"/>
                <a:sym typeface="微软雅黑"/>
              </a:rPr>
              <a:t>  </a:t>
            </a:r>
            <a:r>
              <a:rPr dirty="0" err="1">
                <a:latin typeface="微软雅黑"/>
                <a:ea typeface="微软雅黑"/>
                <a:cs typeface="微软雅黑"/>
                <a:sym typeface="微软雅黑"/>
              </a:rPr>
              <a:t>選課結果</a:t>
            </a:r>
            <a:r>
              <a:rPr lang="zh-TW" altLang="en-US" dirty="0">
                <a:latin typeface="微软雅黑"/>
                <a:ea typeface="微软雅黑"/>
                <a:cs typeface="微软雅黑"/>
                <a:sym typeface="微软雅黑"/>
              </a:rPr>
              <a:t>查詢並</a:t>
            </a:r>
            <a:r>
              <a:rPr dirty="0" err="1">
                <a:latin typeface="微软雅黑"/>
                <a:ea typeface="微软雅黑"/>
                <a:cs typeface="微软雅黑"/>
                <a:sym typeface="微软雅黑"/>
              </a:rPr>
              <a:t>確認</a:t>
            </a:r>
            <a:endParaRPr lang="en-US" dirty="0">
              <a:latin typeface="微软雅黑"/>
              <a:ea typeface="微软雅黑"/>
              <a:cs typeface="微软雅黑"/>
              <a:sym typeface="微软雅黑"/>
            </a:endParaRPr>
          </a:p>
          <a:p>
            <a:pPr>
              <a:lnSpc>
                <a:spcPct val="150000"/>
              </a:lnSpc>
              <a:defRPr sz="2400" b="1">
                <a:solidFill>
                  <a:srgbClr val="FF0000"/>
                </a:solidFill>
                <a:latin typeface="Arial"/>
                <a:ea typeface="Arial"/>
                <a:cs typeface="Arial"/>
                <a:sym typeface="Arial"/>
              </a:defRPr>
            </a:pPr>
            <a:endParaRPr dirty="0"/>
          </a:p>
        </p:txBody>
      </p:sp>
      <p:pic>
        <p:nvPicPr>
          <p:cNvPr id="233" name="圖片 6" descr="圖片 6"/>
          <p:cNvPicPr>
            <a:picLocks noChangeAspect="1"/>
          </p:cNvPicPr>
          <p:nvPr/>
        </p:nvPicPr>
        <p:blipFill>
          <a:blip r:embed="rId3"/>
          <a:stretch>
            <a:fillRect/>
          </a:stretch>
        </p:blipFill>
        <p:spPr>
          <a:xfrm>
            <a:off x="88115" y="1551598"/>
            <a:ext cx="1857714" cy="5266085"/>
          </a:xfrm>
          <a:prstGeom prst="rect">
            <a:avLst/>
          </a:prstGeom>
          <a:ln w="12700">
            <a:miter lim="400000"/>
          </a:ln>
        </p:spPr>
      </p:pic>
      <p:sp>
        <p:nvSpPr>
          <p:cNvPr id="7" name="矩形 6">
            <a:extLst>
              <a:ext uri="{FF2B5EF4-FFF2-40B4-BE49-F238E27FC236}">
                <a16:creationId xmlns:a16="http://schemas.microsoft.com/office/drawing/2014/main" id="{8F99BF8A-0434-4C5C-9918-498B730D679B}"/>
              </a:ext>
            </a:extLst>
          </p:cNvPr>
          <p:cNvSpPr/>
          <p:nvPr/>
        </p:nvSpPr>
        <p:spPr>
          <a:xfrm>
            <a:off x="5813271" y="2002944"/>
            <a:ext cx="630936" cy="119732"/>
          </a:xfrm>
          <a:prstGeom prst="rect">
            <a:avLst/>
          </a:prstGeom>
          <a:solidFill>
            <a:schemeClr val="accent4">
              <a:lumMod val="60000"/>
              <a:lumOff val="40000"/>
            </a:schemeClr>
          </a:solidFill>
          <a:ln w="54999" cap="flat">
            <a:solidFill>
              <a:schemeClr val="accent4">
                <a:lumMod val="60000"/>
                <a:lumOff val="40000"/>
              </a:schemeClr>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endParaRPr>
          </a:p>
        </p:txBody>
      </p:sp>
      <p:pic>
        <p:nvPicPr>
          <p:cNvPr id="230" name="圖片 9" descr="圖片 9"/>
          <p:cNvPicPr>
            <a:picLocks noChangeAspect="1"/>
          </p:cNvPicPr>
          <p:nvPr/>
        </p:nvPicPr>
        <p:blipFill>
          <a:blip r:embed="rId4"/>
          <a:stretch>
            <a:fillRect/>
          </a:stretch>
        </p:blipFill>
        <p:spPr>
          <a:xfrm>
            <a:off x="7198170" y="3820231"/>
            <a:ext cx="1857715" cy="148617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32"/>
                                        </p:tgtEl>
                                        <p:attrNameLst>
                                          <p:attrName>style.visibility</p:attrName>
                                        </p:attrNameLst>
                                      </p:cBhvr>
                                      <p:to>
                                        <p:strVal val="visible"/>
                                      </p:to>
                                    </p:set>
                                    <p:animEffect transition="in" filter="fade">
                                      <p:cBhvr>
                                        <p:cTn id="7"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86775BE8-14CE-45EC-85ED-EAED758D143E}"/>
              </a:ext>
            </a:extLst>
          </p:cNvPr>
          <p:cNvSpPr>
            <a:spLocks noGrp="1"/>
          </p:cNvSpPr>
          <p:nvPr>
            <p:ph type="body" idx="1"/>
          </p:nvPr>
        </p:nvSpPr>
        <p:spPr>
          <a:xfrm>
            <a:off x="447675" y="1405127"/>
            <a:ext cx="8229600" cy="4525964"/>
          </a:xfrm>
        </p:spPr>
        <p:txBody>
          <a:bodyPr/>
          <a:lstStyle/>
          <a:p>
            <a:endParaRPr lang="zh-TW" altLang="en-US" dirty="0"/>
          </a:p>
        </p:txBody>
      </p:sp>
      <p:sp>
        <p:nvSpPr>
          <p:cNvPr id="3" name="標題 2">
            <a:extLst>
              <a:ext uri="{FF2B5EF4-FFF2-40B4-BE49-F238E27FC236}">
                <a16:creationId xmlns:a16="http://schemas.microsoft.com/office/drawing/2014/main" id="{A9CE0871-4A92-4A51-BEA1-CE2F1DC0F7F4}"/>
              </a:ext>
            </a:extLst>
          </p:cNvPr>
          <p:cNvSpPr>
            <a:spLocks noGrp="1"/>
          </p:cNvSpPr>
          <p:nvPr>
            <p:ph type="title"/>
          </p:nvPr>
        </p:nvSpPr>
        <p:spPr/>
        <p:txBody>
          <a:bodyPr/>
          <a:lstStyle/>
          <a:p>
            <a:endParaRPr lang="zh-TW" altLang="en-US" dirty="0"/>
          </a:p>
        </p:txBody>
      </p:sp>
      <p:sp>
        <p:nvSpPr>
          <p:cNvPr id="6" name="標題 2">
            <a:extLst>
              <a:ext uri="{FF2B5EF4-FFF2-40B4-BE49-F238E27FC236}">
                <a16:creationId xmlns:a16="http://schemas.microsoft.com/office/drawing/2014/main" id="{6C4C38D4-BE6A-43D5-B697-7E3DAD4CB045}"/>
              </a:ext>
            </a:extLst>
          </p:cNvPr>
          <p:cNvSpPr txBox="1">
            <a:spLocks/>
          </p:cNvSpPr>
          <p:nvPr/>
        </p:nvSpPr>
        <p:spPr>
          <a:xfrm>
            <a:off x="447675" y="251562"/>
            <a:ext cx="8229600" cy="822495"/>
          </a:xfrm>
          <a:prstGeom prst="rect">
            <a:avLst/>
          </a:prstGeom>
          <a:solidFill>
            <a:srgbClr val="DA1F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000000"/>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1pPr>
            <a:lvl2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2pPr>
            <a:lvl3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3pPr>
            <a:lvl4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4pPr>
            <a:lvl5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5pPr>
            <a:lvl6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6pPr>
            <a:lvl7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7pPr>
            <a:lvl8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8pPr>
            <a:lvl9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9pPr>
          </a:lstStyle>
          <a:p>
            <a:pPr hangingPunct="1"/>
            <a:r>
              <a:rPr lang="zh-TW" altLang="en-US" dirty="0">
                <a:solidFill>
                  <a:schemeClr val="bg1"/>
                </a:solidFill>
              </a:rPr>
              <a:t>註冊重要時程</a:t>
            </a:r>
          </a:p>
        </p:txBody>
      </p:sp>
      <p:graphicFrame>
        <p:nvGraphicFramePr>
          <p:cNvPr id="13" name="資料庫圖表 12">
            <a:extLst>
              <a:ext uri="{FF2B5EF4-FFF2-40B4-BE49-F238E27FC236}">
                <a16:creationId xmlns:a16="http://schemas.microsoft.com/office/drawing/2014/main" id="{506227E2-D317-419C-AAFF-F862E3D5D409}"/>
              </a:ext>
            </a:extLst>
          </p:cNvPr>
          <p:cNvGraphicFramePr/>
          <p:nvPr>
            <p:extLst>
              <p:ext uri="{D42A27DB-BD31-4B8C-83A1-F6EECF244321}">
                <p14:modId xmlns:p14="http://schemas.microsoft.com/office/powerpoint/2010/main" val="3054447098"/>
              </p:ext>
            </p:extLst>
          </p:nvPr>
        </p:nvGraphicFramePr>
        <p:xfrm>
          <a:off x="457200" y="854622"/>
          <a:ext cx="8122976" cy="5639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007368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normAutofit/>
          </a:bodyPr>
          <a:lstStyle/>
          <a:p>
            <a:r>
              <a:rPr lang="zh-TW" altLang="en-US" sz="3000" b="1" dirty="0"/>
              <a:t>退選名額將於固定時間釋出名額</a:t>
            </a:r>
            <a:endParaRPr lang="en-US" altLang="zh-TW" sz="3000" b="1" dirty="0"/>
          </a:p>
          <a:p>
            <a:r>
              <a:rPr lang="zh-TW" altLang="zh-TW" sz="2400" dirty="0"/>
              <a:t>本校網路加退選機制</a:t>
            </a:r>
            <a:r>
              <a:rPr lang="zh-TW" altLang="en-US" sz="2400" dirty="0"/>
              <a:t>於</a:t>
            </a:r>
            <a:r>
              <a:rPr lang="zh-TW" altLang="zh-TW" sz="2400" dirty="0"/>
              <a:t>網路加退選期間，固定於每天</a:t>
            </a:r>
            <a:r>
              <a:rPr lang="en-US" altLang="zh-TW" sz="2400" dirty="0">
                <a:solidFill>
                  <a:srgbClr val="FF0000"/>
                </a:solidFill>
              </a:rPr>
              <a:t>08:00</a:t>
            </a:r>
            <a:r>
              <a:rPr lang="zh-TW" altLang="zh-TW" sz="2400" dirty="0"/>
              <a:t>、</a:t>
            </a:r>
            <a:r>
              <a:rPr lang="en-US" altLang="zh-TW" sz="2400" dirty="0">
                <a:solidFill>
                  <a:srgbClr val="FF0000"/>
                </a:solidFill>
              </a:rPr>
              <a:t>12:00</a:t>
            </a:r>
            <a:r>
              <a:rPr lang="zh-TW" altLang="zh-TW" sz="2400" dirty="0"/>
              <a:t>、</a:t>
            </a:r>
            <a:r>
              <a:rPr lang="en-US" altLang="zh-TW" sz="2400" dirty="0">
                <a:solidFill>
                  <a:srgbClr val="FF0000"/>
                </a:solidFill>
              </a:rPr>
              <a:t>17:00</a:t>
            </a:r>
            <a:r>
              <a:rPr lang="zh-TW" altLang="zh-TW" sz="2400" dirty="0"/>
              <a:t>釋放前一時段退選名額供學生加選</a:t>
            </a:r>
            <a:endParaRPr lang="en-US" altLang="zh-TW" sz="2400" dirty="0"/>
          </a:p>
          <a:p>
            <a:r>
              <a:rPr lang="zh-TW" altLang="en-US" sz="2400" dirty="0"/>
              <a:t>網路加退選期間，</a:t>
            </a:r>
            <a:r>
              <a:rPr lang="zh-TW" altLang="en-US" sz="2400" dirty="0">
                <a:solidFill>
                  <a:srgbClr val="FF0000"/>
                </a:solidFill>
              </a:rPr>
              <a:t>每日</a:t>
            </a:r>
            <a:r>
              <a:rPr lang="en-US" altLang="zh-TW" sz="2400" dirty="0">
                <a:solidFill>
                  <a:srgbClr val="FF0000"/>
                </a:solidFill>
              </a:rPr>
              <a:t>07:50-08:00</a:t>
            </a:r>
            <a:r>
              <a:rPr lang="zh-TW" altLang="zh-TW" sz="2400" dirty="0">
                <a:solidFill>
                  <a:srgbClr val="FF0000"/>
                </a:solidFill>
              </a:rPr>
              <a:t>、</a:t>
            </a:r>
            <a:r>
              <a:rPr lang="en-US" altLang="zh-TW" sz="2400" dirty="0">
                <a:solidFill>
                  <a:srgbClr val="FF0000"/>
                </a:solidFill>
              </a:rPr>
              <a:t>11:50-12:00</a:t>
            </a:r>
            <a:r>
              <a:rPr lang="zh-TW" altLang="zh-TW" sz="2400" dirty="0">
                <a:solidFill>
                  <a:srgbClr val="FF0000"/>
                </a:solidFill>
              </a:rPr>
              <a:t>、</a:t>
            </a:r>
            <a:r>
              <a:rPr lang="en-US" altLang="zh-TW" sz="2400" dirty="0">
                <a:solidFill>
                  <a:srgbClr val="FF0000"/>
                </a:solidFill>
              </a:rPr>
              <a:t>16:50-17:00 </a:t>
            </a:r>
            <a:r>
              <a:rPr lang="zh-TW" altLang="en-US" sz="2400" dirty="0">
                <a:solidFill>
                  <a:srgbClr val="FF0000"/>
                </a:solidFill>
              </a:rPr>
              <a:t>系統</a:t>
            </a:r>
            <a:r>
              <a:rPr lang="zh-TW" altLang="zh-TW" sz="2400" dirty="0">
                <a:solidFill>
                  <a:srgbClr val="FF0000"/>
                </a:solidFill>
              </a:rPr>
              <a:t>不開放</a:t>
            </a:r>
            <a:r>
              <a:rPr lang="zh-TW" altLang="en-US" sz="2400" dirty="0">
                <a:solidFill>
                  <a:srgbClr val="FF0000"/>
                </a:solidFill>
              </a:rPr>
              <a:t>線上</a:t>
            </a:r>
            <a:r>
              <a:rPr lang="zh-TW" altLang="zh-TW" sz="2400" dirty="0">
                <a:solidFill>
                  <a:srgbClr val="FF0000"/>
                </a:solidFill>
              </a:rPr>
              <a:t>退選</a:t>
            </a:r>
            <a:r>
              <a:rPr lang="zh-TW" altLang="en-US" sz="2400" dirty="0">
                <a:solidFill>
                  <a:srgbClr val="FF0000"/>
                </a:solidFill>
              </a:rPr>
              <a:t>，以利系統整合名額</a:t>
            </a:r>
            <a:r>
              <a:rPr lang="zh-TW" altLang="zh-TW" sz="2400" dirty="0">
                <a:solidFill>
                  <a:srgbClr val="FF0000"/>
                </a:solidFill>
              </a:rPr>
              <a:t>。</a:t>
            </a:r>
            <a:endParaRPr lang="en-US" altLang="zh-TW" sz="2400" dirty="0">
              <a:solidFill>
                <a:srgbClr val="FF0000"/>
              </a:solidFill>
            </a:endParaRPr>
          </a:p>
          <a:p>
            <a:r>
              <a:rPr lang="zh-TW" altLang="en-US" sz="3000" b="1" dirty="0"/>
              <a:t>同一時段同一門課程僅能退選一次</a:t>
            </a:r>
            <a:endParaRPr lang="en-US" altLang="zh-TW" sz="3000" b="1" dirty="0"/>
          </a:p>
          <a:p>
            <a:pPr algn="just"/>
            <a:r>
              <a:rPr lang="zh-TW" altLang="en-US" sz="2400" dirty="0"/>
              <a:t>假設於時段</a:t>
            </a:r>
            <a:r>
              <a:rPr lang="en-US" altLang="zh-TW" sz="2400" dirty="0"/>
              <a:t>1</a:t>
            </a:r>
            <a:r>
              <a:rPr lang="zh-TW" altLang="en-US" sz="2400" dirty="0"/>
              <a:t>期間內因個人因素，退選</a:t>
            </a:r>
            <a:r>
              <a:rPr lang="en-US" altLang="zh-TW" sz="2400" dirty="0"/>
              <a:t>A</a:t>
            </a:r>
            <a:r>
              <a:rPr lang="zh-TW" altLang="en-US" sz="2400" dirty="0"/>
              <a:t>課程後，又在同一時段加選</a:t>
            </a:r>
            <a:r>
              <a:rPr lang="en-US" altLang="zh-TW" sz="2400" dirty="0"/>
              <a:t>A</a:t>
            </a:r>
            <a:r>
              <a:rPr lang="zh-TW" altLang="en-US" sz="2400" dirty="0"/>
              <a:t>課程，若於時段</a:t>
            </a:r>
            <a:r>
              <a:rPr lang="en-US" altLang="zh-TW" sz="2400" dirty="0"/>
              <a:t>1</a:t>
            </a:r>
            <a:r>
              <a:rPr lang="zh-TW" altLang="en-US" sz="2400" dirty="0"/>
              <a:t>要再進行退選</a:t>
            </a:r>
            <a:r>
              <a:rPr lang="en-US" altLang="zh-TW" sz="2400" dirty="0"/>
              <a:t>A</a:t>
            </a:r>
            <a:r>
              <a:rPr lang="zh-TW" altLang="en-US" sz="2400" dirty="0"/>
              <a:t>課程，系統會跳出訊息，並請同學於下一時段再退選</a:t>
            </a:r>
            <a:r>
              <a:rPr lang="zh-TW" altLang="en-US" dirty="0"/>
              <a:t>。</a:t>
            </a:r>
            <a:endParaRPr lang="en-US" altLang="zh-TW" dirty="0"/>
          </a:p>
          <a:p>
            <a:endParaRPr lang="en-US" altLang="zh-TW" sz="2400" dirty="0"/>
          </a:p>
          <a:p>
            <a:endParaRPr lang="zh-TW" altLang="en-US" dirty="0"/>
          </a:p>
        </p:txBody>
      </p:sp>
      <p:sp>
        <p:nvSpPr>
          <p:cNvPr id="229" name="標題 1"/>
          <p:cNvSpPr txBox="1">
            <a:spLocks noGrp="1"/>
          </p:cNvSpPr>
          <p:nvPr>
            <p:ph type="title"/>
          </p:nvPr>
        </p:nvSpPr>
        <p:spPr>
          <a:prstGeom prst="rect">
            <a:avLst/>
          </a:prstGeom>
          <a:solidFill>
            <a:srgbClr val="FBE0D1"/>
          </a:solidFill>
        </p:spPr>
        <p:txBody>
          <a:bodyPr/>
          <a:lstStyle/>
          <a:p>
            <a:pPr defTabSz="740663">
              <a:defRPr sz="3321">
                <a:solidFill>
                  <a:srgbClr val="000000"/>
                </a:solidFill>
                <a:effectLst>
                  <a:outerShdw blurRad="30861" dist="20574" dir="5400000" rotWithShape="0">
                    <a:srgbClr val="000000">
                      <a:alpha val="25000"/>
                    </a:srgbClr>
                  </a:outerShdw>
                </a:effectLst>
                <a:latin typeface="Arial"/>
                <a:ea typeface="Arial"/>
                <a:cs typeface="Arial"/>
                <a:sym typeface="Arial"/>
              </a:defRPr>
            </a:pPr>
            <a:r>
              <a:rPr sz="3230" dirty="0" err="1">
                <a:latin typeface="+mn-lt"/>
                <a:ea typeface="+mn-ea"/>
                <a:cs typeface="+mn-cs"/>
                <a:sym typeface="Helvetica"/>
              </a:rPr>
              <a:t>網路加退選</a:t>
            </a:r>
            <a:r>
              <a:rPr dirty="0">
                <a:latin typeface="+mn-lt"/>
                <a:ea typeface="+mn-ea"/>
                <a:cs typeface="+mn-cs"/>
                <a:sym typeface="Helvetica"/>
              </a:rPr>
              <a:t> </a:t>
            </a:r>
            <a:br>
              <a:rPr dirty="0">
                <a:latin typeface="+mn-lt"/>
                <a:ea typeface="+mn-ea"/>
                <a:cs typeface="+mn-cs"/>
                <a:sym typeface="Helvetica"/>
              </a:rPr>
            </a:br>
            <a:r>
              <a:rPr dirty="0"/>
              <a:t> </a:t>
            </a:r>
            <a:r>
              <a:rPr lang="zh-TW" altLang="en-US" dirty="0"/>
              <a:t>注意事項</a:t>
            </a:r>
            <a:endParaRPr sz="2592" b="0" dirty="0"/>
          </a:p>
        </p:txBody>
      </p:sp>
      <p:pic>
        <p:nvPicPr>
          <p:cNvPr id="230" name="圖片 9" descr="圖片 9"/>
          <p:cNvPicPr>
            <a:picLocks noChangeAspect="1"/>
          </p:cNvPicPr>
          <p:nvPr/>
        </p:nvPicPr>
        <p:blipFill>
          <a:blip r:embed="rId2"/>
          <a:stretch>
            <a:fillRect/>
          </a:stretch>
        </p:blipFill>
        <p:spPr>
          <a:xfrm>
            <a:off x="259390" y="5672444"/>
            <a:ext cx="1481946" cy="1185556"/>
          </a:xfrm>
          <a:prstGeom prst="rect">
            <a:avLst/>
          </a:prstGeom>
          <a:ln w="12700">
            <a:miter lim="400000"/>
          </a:ln>
        </p:spPr>
      </p:pic>
    </p:spTree>
    <p:extLst>
      <p:ext uri="{BB962C8B-B14F-4D97-AF65-F5344CB8AC3E}">
        <p14:creationId xmlns:p14="http://schemas.microsoft.com/office/powerpoint/2010/main" val="415111638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標題 1"/>
          <p:cNvSpPr txBox="1">
            <a:spLocks noGrp="1"/>
          </p:cNvSpPr>
          <p:nvPr>
            <p:ph type="title"/>
          </p:nvPr>
        </p:nvSpPr>
        <p:spPr>
          <a:prstGeom prst="rect">
            <a:avLst/>
          </a:prstGeom>
          <a:solidFill>
            <a:srgbClr val="FBE0D1"/>
          </a:solidFill>
        </p:spPr>
        <p:txBody>
          <a:bodyPr/>
          <a:lstStyle/>
          <a:p>
            <a:pPr defTabSz="740663">
              <a:defRPr sz="3321">
                <a:solidFill>
                  <a:srgbClr val="000000"/>
                </a:solidFill>
                <a:effectLst>
                  <a:outerShdw blurRad="30861" dist="20574" dir="5400000" rotWithShape="0">
                    <a:srgbClr val="000000">
                      <a:alpha val="25000"/>
                    </a:srgbClr>
                  </a:outerShdw>
                </a:effectLst>
                <a:latin typeface="Arial"/>
                <a:ea typeface="Arial"/>
                <a:cs typeface="Arial"/>
                <a:sym typeface="Arial"/>
              </a:defRPr>
            </a:pPr>
            <a:r>
              <a:rPr sz="3230" dirty="0" err="1">
                <a:latin typeface="+mn-lt"/>
                <a:ea typeface="+mn-ea"/>
                <a:cs typeface="+mn-cs"/>
                <a:sym typeface="Helvetica"/>
              </a:rPr>
              <a:t>網路加退選</a:t>
            </a:r>
            <a:r>
              <a:rPr dirty="0">
                <a:latin typeface="+mn-lt"/>
                <a:ea typeface="+mn-ea"/>
                <a:cs typeface="+mn-cs"/>
                <a:sym typeface="Helvetica"/>
              </a:rPr>
              <a:t> </a:t>
            </a:r>
            <a:br>
              <a:rPr dirty="0">
                <a:latin typeface="+mn-lt"/>
                <a:ea typeface="+mn-ea"/>
                <a:cs typeface="+mn-cs"/>
                <a:sym typeface="Helvetica"/>
              </a:rPr>
            </a:br>
            <a:r>
              <a:rPr dirty="0"/>
              <a:t> </a:t>
            </a:r>
            <a:r>
              <a:rPr lang="zh-TW" altLang="en-US" dirty="0"/>
              <a:t>注意事項</a:t>
            </a:r>
            <a:endParaRPr sz="2592" b="0" dirty="0"/>
          </a:p>
        </p:txBody>
      </p:sp>
      <p:sp>
        <p:nvSpPr>
          <p:cNvPr id="3" name="文字版面配置區 2"/>
          <p:cNvSpPr>
            <a:spLocks noGrp="1"/>
          </p:cNvSpPr>
          <p:nvPr>
            <p:ph type="body" idx="1"/>
          </p:nvPr>
        </p:nvSpPr>
        <p:spPr>
          <a:xfrm>
            <a:off x="457200" y="1481327"/>
            <a:ext cx="8229600" cy="5005198"/>
          </a:xfrm>
        </p:spPr>
        <p:txBody>
          <a:bodyPr>
            <a:normAutofit/>
          </a:bodyPr>
          <a:lstStyle/>
          <a:p>
            <a:r>
              <a:rPr lang="zh-TW" altLang="en-US" sz="1800" dirty="0"/>
              <a:t>可透過最右邊兩個欄位確定是否還有名額</a:t>
            </a:r>
            <a:r>
              <a:rPr lang="en-US" altLang="zh-TW" sz="1800" dirty="0"/>
              <a:t>(</a:t>
            </a:r>
            <a:r>
              <a:rPr lang="zh-TW" altLang="en-US" sz="1800" dirty="0"/>
              <a:t>現時段剩餘人數、下時段可選人數</a:t>
            </a:r>
            <a:r>
              <a:rPr lang="en-US" altLang="zh-TW" sz="1800" dirty="0"/>
              <a:t>)</a:t>
            </a:r>
          </a:p>
        </p:txBody>
      </p:sp>
      <p:pic>
        <p:nvPicPr>
          <p:cNvPr id="11" name="圖片 10"/>
          <p:cNvPicPr>
            <a:picLocks noChangeAspect="1"/>
          </p:cNvPicPr>
          <p:nvPr/>
        </p:nvPicPr>
        <p:blipFill>
          <a:blip r:embed="rId2"/>
          <a:stretch>
            <a:fillRect/>
          </a:stretch>
        </p:blipFill>
        <p:spPr>
          <a:xfrm>
            <a:off x="-152400" y="2396083"/>
            <a:ext cx="9296400" cy="4400550"/>
          </a:xfrm>
          <a:prstGeom prst="rect">
            <a:avLst/>
          </a:prstGeom>
        </p:spPr>
      </p:pic>
      <p:sp>
        <p:nvSpPr>
          <p:cNvPr id="13" name="矩形 12"/>
          <p:cNvSpPr/>
          <p:nvPr/>
        </p:nvSpPr>
        <p:spPr>
          <a:xfrm>
            <a:off x="380048" y="3009431"/>
            <a:ext cx="6352826" cy="3978033"/>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2789461" y="3486529"/>
            <a:ext cx="4483119" cy="1929373"/>
          </a:xfrm>
          <a:prstGeom prst="rect">
            <a:avLst/>
          </a:prstGeom>
          <a:solidFill>
            <a:schemeClr val="bg1"/>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TW" altLang="en-US" dirty="0">
                <a:solidFill>
                  <a:schemeClr val="tx1"/>
                </a:solidFill>
              </a:rPr>
              <a:t>「現時段剩餘人數」：為目前時段可直接進行網路加選名額。</a:t>
            </a:r>
            <a:endParaRPr lang="en-US" altLang="zh-TW" dirty="0">
              <a:solidFill>
                <a:schemeClr val="tx1"/>
              </a:solidFill>
            </a:endParaRPr>
          </a:p>
          <a:p>
            <a:endParaRPr lang="en-US" altLang="zh-TW" dirty="0">
              <a:solidFill>
                <a:schemeClr val="tx1"/>
              </a:solidFill>
            </a:endParaRPr>
          </a:p>
          <a:p>
            <a:r>
              <a:rPr lang="zh-TW" altLang="en-US" dirty="0">
                <a:solidFill>
                  <a:schemeClr val="tx1"/>
                </a:solidFill>
              </a:rPr>
              <a:t>「下時段可選人數」：須待下一開放時段（</a:t>
            </a:r>
            <a:r>
              <a:rPr lang="en-US" altLang="zh-TW" dirty="0">
                <a:solidFill>
                  <a:schemeClr val="tx1"/>
                </a:solidFill>
              </a:rPr>
              <a:t>8:00</a:t>
            </a:r>
            <a:r>
              <a:rPr lang="zh-TW" altLang="en-US" dirty="0">
                <a:solidFill>
                  <a:schemeClr val="tx1"/>
                </a:solidFill>
              </a:rPr>
              <a:t>、</a:t>
            </a:r>
            <a:r>
              <a:rPr lang="en-US" altLang="zh-TW" dirty="0">
                <a:solidFill>
                  <a:schemeClr val="tx1"/>
                </a:solidFill>
              </a:rPr>
              <a:t>12:00</a:t>
            </a:r>
            <a:r>
              <a:rPr lang="zh-TW" altLang="en-US" dirty="0">
                <a:solidFill>
                  <a:schemeClr val="tx1"/>
                </a:solidFill>
              </a:rPr>
              <a:t>、</a:t>
            </a:r>
            <a:r>
              <a:rPr lang="en-US" altLang="zh-TW" dirty="0">
                <a:solidFill>
                  <a:schemeClr val="tx1"/>
                </a:solidFill>
              </a:rPr>
              <a:t>17:00</a:t>
            </a:r>
            <a:r>
              <a:rPr lang="zh-TW" altLang="en-US" dirty="0">
                <a:solidFill>
                  <a:schemeClr val="tx1"/>
                </a:solidFill>
              </a:rPr>
              <a:t>），始可進行網路加選名額。</a:t>
            </a:r>
          </a:p>
        </p:txBody>
      </p:sp>
      <p:cxnSp>
        <p:nvCxnSpPr>
          <p:cNvPr id="15" name="直線單箭頭接點 14"/>
          <p:cNvCxnSpPr>
            <a:stCxn id="14" idx="3"/>
            <a:endCxn id="12" idx="1"/>
          </p:cNvCxnSpPr>
          <p:nvPr/>
        </p:nvCxnSpPr>
        <p:spPr>
          <a:xfrm>
            <a:off x="7272580" y="4451216"/>
            <a:ext cx="755548" cy="2665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8028128" y="2660947"/>
            <a:ext cx="787260" cy="169277"/>
          </a:xfrm>
          <a:prstGeom prst="rect">
            <a:avLst/>
          </a:prstGeom>
          <a:solidFill>
            <a:srgbClr val="CCCCCC"/>
          </a:solidFill>
        </p:spPr>
        <p:txBody>
          <a:bodyPr wrap="square" rtlCol="0">
            <a:spAutoFit/>
          </a:bodyPr>
          <a:lstStyle/>
          <a:p>
            <a:r>
              <a:rPr lang="zh-TW" altLang="en-US" sz="500" b="1" dirty="0"/>
              <a:t>現時段剩餘人數</a:t>
            </a:r>
          </a:p>
        </p:txBody>
      </p:sp>
      <p:sp>
        <p:nvSpPr>
          <p:cNvPr id="8" name="文字方塊 7"/>
          <p:cNvSpPr txBox="1"/>
          <p:nvPr/>
        </p:nvSpPr>
        <p:spPr>
          <a:xfrm>
            <a:off x="8558927" y="2660947"/>
            <a:ext cx="662225" cy="169277"/>
          </a:xfrm>
          <a:prstGeom prst="rect">
            <a:avLst/>
          </a:prstGeom>
          <a:solidFill>
            <a:srgbClr val="CCCCCC"/>
          </a:solidFill>
        </p:spPr>
        <p:txBody>
          <a:bodyPr wrap="square" rtlCol="0">
            <a:spAutoFit/>
          </a:bodyPr>
          <a:lstStyle/>
          <a:p>
            <a:r>
              <a:rPr lang="zh-TW" altLang="en-US" sz="500" b="1" dirty="0"/>
              <a:t>下時段可選人數</a:t>
            </a:r>
          </a:p>
        </p:txBody>
      </p:sp>
      <p:sp>
        <p:nvSpPr>
          <p:cNvPr id="12" name="矩形 11"/>
          <p:cNvSpPr/>
          <p:nvPr/>
        </p:nvSpPr>
        <p:spPr>
          <a:xfrm>
            <a:off x="8028128" y="2638946"/>
            <a:ext cx="1065151" cy="4157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0594043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標題 1"/>
          <p:cNvSpPr txBox="1">
            <a:spLocks noGrp="1"/>
          </p:cNvSpPr>
          <p:nvPr>
            <p:ph type="title"/>
          </p:nvPr>
        </p:nvSpPr>
        <p:spPr>
          <a:xfrm>
            <a:off x="459798" y="328474"/>
            <a:ext cx="8435280" cy="798990"/>
          </a:xfrm>
          <a:prstGeom prst="rect">
            <a:avLst/>
          </a:prstGeom>
          <a:solidFill>
            <a:srgbClr val="D3EEF5"/>
          </a:solidFill>
        </p:spPr>
        <p:txBody>
          <a:bodyPr/>
          <a:lstStyle/>
          <a:p>
            <a:pPr defTabSz="740663">
              <a:defRPr sz="3321">
                <a:solidFill>
                  <a:srgbClr val="000000"/>
                </a:solidFill>
                <a:effectLst>
                  <a:outerShdw blurRad="30861" dist="20574" dir="5400000" rotWithShape="0">
                    <a:srgbClr val="000000">
                      <a:alpha val="25000"/>
                    </a:srgbClr>
                  </a:outerShdw>
                </a:effectLst>
                <a:latin typeface="Arial"/>
                <a:ea typeface="Arial"/>
                <a:cs typeface="Arial"/>
                <a:sym typeface="Arial"/>
              </a:defRPr>
            </a:pPr>
            <a:r>
              <a:rPr sz="3600" dirty="0" err="1">
                <a:latin typeface="微軟正黑體"/>
                <a:ea typeface="微軟正黑體"/>
                <a:cs typeface="微軟正黑體"/>
                <a:sym typeface="微軟正黑體"/>
              </a:rPr>
              <a:t>人工加退選</a:t>
            </a:r>
            <a:r>
              <a:rPr sz="3600" dirty="0">
                <a:latin typeface="微軟正黑體"/>
                <a:ea typeface="微軟正黑體"/>
                <a:cs typeface="微軟正黑體"/>
                <a:sym typeface="微軟正黑體"/>
              </a:rPr>
              <a:t> </a:t>
            </a:r>
            <a:r>
              <a:rPr dirty="0"/>
              <a:t> </a:t>
            </a:r>
            <a:r>
              <a:rPr sz="2592" b="0" dirty="0"/>
              <a:t>   </a:t>
            </a:r>
          </a:p>
        </p:txBody>
      </p:sp>
      <p:sp>
        <p:nvSpPr>
          <p:cNvPr id="333" name="內容版面配置區 2"/>
          <p:cNvSpPr txBox="1">
            <a:spLocks noGrp="1"/>
          </p:cNvSpPr>
          <p:nvPr>
            <p:ph type="body" sz="half" idx="1"/>
          </p:nvPr>
        </p:nvSpPr>
        <p:spPr>
          <a:xfrm>
            <a:off x="-198783" y="1475989"/>
            <a:ext cx="5341127" cy="2926486"/>
          </a:xfrm>
          <a:prstGeom prst="rect">
            <a:avLst/>
          </a:prstGeom>
        </p:spPr>
        <p:txBody>
          <a:bodyPr/>
          <a:lstStyle/>
          <a:p>
            <a:pPr indent="0">
              <a:spcBef>
                <a:spcPts val="600"/>
              </a:spcBef>
              <a:buSzPct val="90000"/>
              <a:buChar char="◆"/>
              <a:defRPr sz="2400" b="1">
                <a:latin typeface="微軟正黑體"/>
                <a:ea typeface="微軟正黑體"/>
                <a:cs typeface="微軟正黑體"/>
                <a:sym typeface="微軟正黑體"/>
              </a:defRPr>
            </a:pPr>
            <a:r>
              <a:rPr lang="zh-TW" altLang="en-US" dirty="0"/>
              <a:t>如遇特殊情況與具備身分者</a:t>
            </a:r>
            <a:endParaRPr lang="en-US" altLang="zh-TW" dirty="0"/>
          </a:p>
          <a:p>
            <a:pPr indent="0">
              <a:spcBef>
                <a:spcPts val="600"/>
              </a:spcBef>
              <a:buSzPct val="90000"/>
              <a:buChar char="◆"/>
              <a:defRPr sz="2400" b="1">
                <a:latin typeface="微軟正黑體"/>
                <a:ea typeface="微軟正黑體"/>
                <a:cs typeface="微軟正黑體"/>
                <a:sym typeface="微軟正黑體"/>
              </a:defRPr>
            </a:pPr>
            <a:r>
              <a:rPr lang="zh-TW" altLang="en-US" dirty="0"/>
              <a:t>須進行人工加退選時，</a:t>
            </a:r>
            <a:endParaRPr lang="en-US" altLang="zh-TW" dirty="0"/>
          </a:p>
          <a:p>
            <a:pPr indent="0">
              <a:spcBef>
                <a:spcPts val="600"/>
              </a:spcBef>
              <a:buSzPct val="90000"/>
              <a:buChar char="◆"/>
              <a:defRPr sz="2400" b="1">
                <a:latin typeface="微軟正黑體"/>
                <a:ea typeface="微軟正黑體"/>
                <a:cs typeface="微軟正黑體"/>
                <a:sym typeface="微軟正黑體"/>
              </a:defRPr>
            </a:pPr>
            <a:r>
              <a:rPr lang="zh-TW" altLang="en-US" dirty="0"/>
              <a:t>須填寫人工加選單或人工退選單</a:t>
            </a:r>
            <a:endParaRPr lang="en-US" altLang="zh-TW" dirty="0"/>
          </a:p>
          <a:p>
            <a:pPr indent="0">
              <a:spcBef>
                <a:spcPts val="600"/>
              </a:spcBef>
              <a:buSzPct val="90000"/>
              <a:buChar char="◆"/>
              <a:defRPr sz="2400" b="1">
                <a:latin typeface="微軟正黑體"/>
                <a:ea typeface="微軟正黑體"/>
                <a:cs typeface="微軟正黑體"/>
                <a:sym typeface="微軟正黑體"/>
              </a:defRPr>
            </a:pPr>
            <a:r>
              <a:rPr lang="zh-TW" altLang="en-US" dirty="0"/>
              <a:t>經相關單位完成簽核同意流程後</a:t>
            </a:r>
            <a:endParaRPr lang="en-US" altLang="zh-TW" dirty="0"/>
          </a:p>
          <a:p>
            <a:pPr indent="0">
              <a:spcBef>
                <a:spcPts val="600"/>
              </a:spcBef>
              <a:buSzPct val="90000"/>
              <a:buNone/>
              <a:defRPr sz="2400" b="1">
                <a:latin typeface="微軟正黑體"/>
                <a:ea typeface="微軟正黑體"/>
                <a:cs typeface="微軟正黑體"/>
                <a:sym typeface="微軟正黑體"/>
              </a:defRPr>
            </a:pPr>
            <a:r>
              <a:rPr lang="zh-TW" altLang="en-US" dirty="0"/>
              <a:t>，得</a:t>
            </a:r>
            <a:r>
              <a:rPr dirty="0" err="1">
                <a:solidFill>
                  <a:srgbClr val="000000"/>
                </a:solidFill>
              </a:rPr>
              <a:t>以辦理</a:t>
            </a:r>
            <a:r>
              <a:rPr lang="zh-TW" altLang="en-US" dirty="0"/>
              <a:t>人工</a:t>
            </a:r>
            <a:r>
              <a:rPr lang="zh-TW" altLang="en-US" dirty="0">
                <a:solidFill>
                  <a:srgbClr val="000000"/>
                </a:solidFill>
              </a:rPr>
              <a:t>加選或退</a:t>
            </a:r>
            <a:r>
              <a:rPr dirty="0" err="1">
                <a:solidFill>
                  <a:srgbClr val="000000"/>
                </a:solidFill>
              </a:rPr>
              <a:t>選課</a:t>
            </a:r>
            <a:r>
              <a:rPr lang="zh-TW" altLang="en-US" dirty="0">
                <a:solidFill>
                  <a:srgbClr val="000000"/>
                </a:solidFill>
              </a:rPr>
              <a:t>程</a:t>
            </a:r>
            <a:r>
              <a:rPr dirty="0">
                <a:solidFill>
                  <a:srgbClr val="000000"/>
                </a:solidFill>
              </a:rPr>
              <a:t>。</a:t>
            </a:r>
          </a:p>
          <a:p>
            <a:pPr indent="0">
              <a:lnSpc>
                <a:spcPts val="4500"/>
              </a:lnSpc>
              <a:spcBef>
                <a:spcPts val="600"/>
              </a:spcBef>
              <a:buSzPct val="90000"/>
              <a:buChar char="◆"/>
              <a:defRPr sz="3800" b="1">
                <a:solidFill>
                  <a:srgbClr val="78310B"/>
                </a:solidFill>
                <a:latin typeface="微軟正黑體"/>
                <a:ea typeface="微軟正黑體"/>
                <a:cs typeface="微軟正黑體"/>
                <a:sym typeface="微軟正黑體"/>
              </a:defRPr>
            </a:pPr>
            <a:endParaRPr lang="en-US" altLang="zh-TW" dirty="0">
              <a:solidFill>
                <a:srgbClr val="78310B"/>
              </a:solidFill>
            </a:endParaRPr>
          </a:p>
          <a:p>
            <a:pPr indent="0">
              <a:lnSpc>
                <a:spcPts val="4500"/>
              </a:lnSpc>
              <a:spcBef>
                <a:spcPts val="600"/>
              </a:spcBef>
              <a:buSzPct val="90000"/>
              <a:buChar char="◆"/>
              <a:defRPr sz="3800" b="1">
                <a:solidFill>
                  <a:srgbClr val="78310B"/>
                </a:solidFill>
                <a:latin typeface="微軟正黑體"/>
                <a:ea typeface="微軟正黑體"/>
                <a:cs typeface="微軟正黑體"/>
                <a:sym typeface="微軟正黑體"/>
              </a:defRPr>
            </a:pPr>
            <a:endParaRPr dirty="0">
              <a:solidFill>
                <a:srgbClr val="78310B"/>
              </a:solidFill>
            </a:endParaRPr>
          </a:p>
        </p:txBody>
      </p:sp>
      <p:pic>
        <p:nvPicPr>
          <p:cNvPr id="334" name="圖片 9" descr="圖片 9"/>
          <p:cNvPicPr>
            <a:picLocks noChangeAspect="1"/>
          </p:cNvPicPr>
          <p:nvPr/>
        </p:nvPicPr>
        <p:blipFill>
          <a:blip r:embed="rId2"/>
          <a:stretch>
            <a:fillRect/>
          </a:stretch>
        </p:blipFill>
        <p:spPr>
          <a:xfrm>
            <a:off x="132249" y="4059262"/>
            <a:ext cx="2755695" cy="2204555"/>
          </a:xfrm>
          <a:prstGeom prst="rect">
            <a:avLst/>
          </a:prstGeom>
          <a:ln w="12700">
            <a:miter lim="400000"/>
          </a:ln>
        </p:spPr>
      </p:pic>
      <p:pic>
        <p:nvPicPr>
          <p:cNvPr id="335" name="圖片 3" descr="圖片 3"/>
          <p:cNvPicPr>
            <a:picLocks noChangeAspect="1"/>
          </p:cNvPicPr>
          <p:nvPr/>
        </p:nvPicPr>
        <p:blipFill>
          <a:blip r:embed="rId3"/>
          <a:stretch>
            <a:fillRect/>
          </a:stretch>
        </p:blipFill>
        <p:spPr>
          <a:xfrm>
            <a:off x="4788024" y="1417637"/>
            <a:ext cx="3488940" cy="5283251"/>
          </a:xfrm>
          <a:prstGeom prst="rect">
            <a:avLst/>
          </a:prstGeom>
          <a:ln w="28575">
            <a:solidFill>
              <a:srgbClr val="5E2D37"/>
            </a:solidFill>
          </a:ln>
        </p:spPr>
      </p:pic>
      <p:pic>
        <p:nvPicPr>
          <p:cNvPr id="336" name="圖片 4" descr="圖片 4"/>
          <p:cNvPicPr>
            <a:picLocks noChangeAspect="1"/>
          </p:cNvPicPr>
          <p:nvPr/>
        </p:nvPicPr>
        <p:blipFill>
          <a:blip r:embed="rId4"/>
          <a:stretch>
            <a:fillRect/>
          </a:stretch>
        </p:blipFill>
        <p:spPr>
          <a:xfrm>
            <a:off x="5638117" y="1884036"/>
            <a:ext cx="3266425" cy="4905555"/>
          </a:xfrm>
          <a:prstGeom prst="rect">
            <a:avLst/>
          </a:prstGeom>
          <a:ln w="28575">
            <a:solidFill>
              <a:srgbClr val="0070C0"/>
            </a:solidFill>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fill="hold" grpId="0" nodeType="clickEffect">
                                  <p:stCondLst>
                                    <p:cond delay="0"/>
                                  </p:stCondLst>
                                  <p:iterate>
                                    <p:tmAbs val="0"/>
                                  </p:iterate>
                                  <p:childTnLst>
                                    <p:set>
                                      <p:cBhvr>
                                        <p:cTn id="10" fill="hold"/>
                                        <p:tgtEl>
                                          <p:spTgt spid="336"/>
                                        </p:tgtEl>
                                        <p:attrNameLst>
                                          <p:attrName>style.visibility</p:attrName>
                                        </p:attrNameLst>
                                      </p:cBhvr>
                                      <p:to>
                                        <p:strVal val="visible"/>
                                      </p:to>
                                    </p:set>
                                    <p:animEffect transition="in" filter="fade">
                                      <p:cBhvr>
                                        <p:cTn id="11"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advAuto="0"/>
      <p:bldP spid="336"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標題 3"/>
          <p:cNvSpPr txBox="1">
            <a:spLocks noGrp="1"/>
          </p:cNvSpPr>
          <p:nvPr>
            <p:ph type="ctrTitle"/>
          </p:nvPr>
        </p:nvSpPr>
        <p:spPr>
          <a:xfrm>
            <a:off x="240647" y="613004"/>
            <a:ext cx="8640962" cy="1829762"/>
          </a:xfrm>
          <a:prstGeom prst="rect">
            <a:avLst/>
          </a:prstGeom>
        </p:spPr>
        <p:txBody>
          <a:bodyPr/>
          <a:lstStyle/>
          <a:p>
            <a:pPr algn="ctr">
              <a:defRPr>
                <a:solidFill>
                  <a:srgbClr val="000000"/>
                </a:solidFill>
              </a:defRPr>
            </a:pPr>
            <a:r>
              <a:rPr dirty="0" err="1"/>
              <a:t>通識課程修讀&amp;師培課程修讀</a:t>
            </a:r>
            <a:endParaRPr dirty="0"/>
          </a:p>
        </p:txBody>
      </p:sp>
      <p:sp>
        <p:nvSpPr>
          <p:cNvPr id="264" name="副標題 4"/>
          <p:cNvSpPr txBox="1">
            <a:spLocks noGrp="1"/>
          </p:cNvSpPr>
          <p:nvPr>
            <p:ph type="subTitle" sz="half" idx="1"/>
          </p:nvPr>
        </p:nvSpPr>
        <p:spPr>
          <a:xfrm>
            <a:off x="194340" y="2404179"/>
            <a:ext cx="8755320" cy="2049642"/>
          </a:xfrm>
          <a:prstGeom prst="rect">
            <a:avLst/>
          </a:prstGeom>
        </p:spPr>
        <p:txBody>
          <a:bodyPr/>
          <a:lstStyle/>
          <a:p>
            <a:endParaRPr dirty="0"/>
          </a:p>
          <a:p>
            <a:pPr algn="ctr"/>
            <a:r>
              <a:rPr sz="3500" dirty="0" err="1"/>
              <a:t>請依</a:t>
            </a:r>
            <a:r>
              <a:rPr sz="3500" u="sng" dirty="0" err="1">
                <a:solidFill>
                  <a:srgbClr val="00B0F0"/>
                </a:solidFill>
                <a:uFill>
                  <a:solidFill>
                    <a:srgbClr val="FF8119"/>
                  </a:solidFill>
                </a:uFill>
              </a:rPr>
              <a:t>通識教育中心</a:t>
            </a:r>
            <a:r>
              <a:rPr sz="3500" dirty="0" err="1"/>
              <a:t>及</a:t>
            </a:r>
            <a:r>
              <a:rPr sz="3500" u="sng" dirty="0" err="1">
                <a:solidFill>
                  <a:srgbClr val="00B0F0"/>
                </a:solidFill>
                <a:uFill>
                  <a:solidFill>
                    <a:srgbClr val="FF8119"/>
                  </a:solidFill>
                </a:uFill>
              </a:rPr>
              <a:t>師</a:t>
            </a:r>
            <a:r>
              <a:rPr lang="zh-TW" altLang="en-US" sz="3500" u="sng" dirty="0">
                <a:solidFill>
                  <a:srgbClr val="00B0F0"/>
                </a:solidFill>
                <a:uFill>
                  <a:solidFill>
                    <a:srgbClr val="FF8119"/>
                  </a:solidFill>
                </a:uFill>
              </a:rPr>
              <a:t>資</a:t>
            </a:r>
            <a:r>
              <a:rPr sz="3500" u="sng" dirty="0">
                <a:solidFill>
                  <a:srgbClr val="00B0F0"/>
                </a:solidFill>
                <a:uFill>
                  <a:solidFill>
                    <a:srgbClr val="FF8119"/>
                  </a:solidFill>
                </a:uFill>
              </a:rPr>
              <a:t>培</a:t>
            </a:r>
            <a:r>
              <a:rPr lang="zh-TW" altLang="en-US" sz="3500" u="sng" dirty="0">
                <a:solidFill>
                  <a:srgbClr val="00B0F0"/>
                </a:solidFill>
                <a:uFill>
                  <a:solidFill>
                    <a:srgbClr val="FF8119"/>
                  </a:solidFill>
                </a:uFill>
              </a:rPr>
              <a:t>育</a:t>
            </a:r>
            <a:r>
              <a:rPr sz="3500" u="sng" dirty="0" err="1">
                <a:solidFill>
                  <a:srgbClr val="00B0F0"/>
                </a:solidFill>
                <a:uFill>
                  <a:solidFill>
                    <a:srgbClr val="FF8119"/>
                  </a:solidFill>
                </a:uFill>
              </a:rPr>
              <a:t>中心</a:t>
            </a:r>
            <a:r>
              <a:rPr sz="3500" dirty="0" err="1">
                <a:solidFill>
                  <a:schemeClr val="tx1"/>
                </a:solidFill>
              </a:rPr>
              <a:t>規定辦</a:t>
            </a:r>
            <a:r>
              <a:rPr lang="zh-TW" altLang="en-US" sz="3500" dirty="0">
                <a:solidFill>
                  <a:schemeClr val="tx1"/>
                </a:solidFill>
              </a:rPr>
              <a:t>理</a:t>
            </a:r>
            <a:endParaRPr sz="3500" dirty="0">
              <a:solidFill>
                <a:srgbClr val="00B0F0"/>
              </a:solidFill>
            </a:endParaRPr>
          </a:p>
        </p:txBody>
      </p:sp>
      <p:pic>
        <p:nvPicPr>
          <p:cNvPr id="2" name="圖片 1">
            <a:extLst>
              <a:ext uri="{FF2B5EF4-FFF2-40B4-BE49-F238E27FC236}">
                <a16:creationId xmlns:a16="http://schemas.microsoft.com/office/drawing/2014/main" id="{3FEE97DD-11F0-487B-A204-84ABCC79B06F}"/>
              </a:ext>
            </a:extLst>
          </p:cNvPr>
          <p:cNvPicPr>
            <a:picLocks noChangeAspect="1"/>
          </p:cNvPicPr>
          <p:nvPr/>
        </p:nvPicPr>
        <p:blipFill>
          <a:blip r:embed="rId2"/>
          <a:stretch>
            <a:fillRect/>
          </a:stretch>
        </p:blipFill>
        <p:spPr>
          <a:xfrm>
            <a:off x="477616" y="4233941"/>
            <a:ext cx="2247827" cy="1800250"/>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內容版面配置區 1"/>
          <p:cNvSpPr txBox="1">
            <a:spLocks noGrp="1"/>
          </p:cNvSpPr>
          <p:nvPr>
            <p:ph type="body" idx="1"/>
          </p:nvPr>
        </p:nvSpPr>
        <p:spPr>
          <a:xfrm>
            <a:off x="457200" y="1481328"/>
            <a:ext cx="8229600" cy="4525963"/>
          </a:xfrm>
          <a:prstGeom prst="rect">
            <a:avLst/>
          </a:prstGeom>
        </p:spPr>
        <p:txBody>
          <a:bodyPr/>
          <a:lstStyle/>
          <a:p>
            <a:r>
              <a:rPr dirty="0" err="1"/>
              <a:t>博愛校區：行政大樓</a:t>
            </a:r>
            <a:r>
              <a:rPr dirty="0"/>
              <a:t> T103室</a:t>
            </a:r>
          </a:p>
          <a:p>
            <a:r>
              <a:rPr dirty="0" err="1"/>
              <a:t>天母校區：行政大樓</a:t>
            </a:r>
            <a:r>
              <a:rPr dirty="0"/>
              <a:t> 1樓</a:t>
            </a:r>
          </a:p>
        </p:txBody>
      </p:sp>
      <p:sp>
        <p:nvSpPr>
          <p:cNvPr id="351" name="標題 2"/>
          <p:cNvSpPr txBox="1">
            <a:spLocks noGrp="1"/>
          </p:cNvSpPr>
          <p:nvPr>
            <p:ph type="title"/>
          </p:nvPr>
        </p:nvSpPr>
        <p:spPr>
          <a:xfrm>
            <a:off x="457200" y="188639"/>
            <a:ext cx="8229600" cy="1143001"/>
          </a:xfrm>
          <a:prstGeom prst="rect">
            <a:avLst/>
          </a:prstGeom>
          <a:solidFill>
            <a:srgbClr val="EAD3D8"/>
          </a:solidFill>
        </p:spPr>
        <p:txBody>
          <a:bodyPr/>
          <a:lstStyle/>
          <a:p>
            <a:r>
              <a:t>各學院教務聯絡窗口</a:t>
            </a:r>
          </a:p>
        </p:txBody>
      </p:sp>
      <p:graphicFrame>
        <p:nvGraphicFramePr>
          <p:cNvPr id="352" name="表格 7"/>
          <p:cNvGraphicFramePr/>
          <p:nvPr>
            <p:extLst/>
          </p:nvPr>
        </p:nvGraphicFramePr>
        <p:xfrm>
          <a:off x="692943" y="2478357"/>
          <a:ext cx="7758113" cy="4191004"/>
        </p:xfrm>
        <a:graphic>
          <a:graphicData uri="http://schemas.openxmlformats.org/drawingml/2006/table">
            <a:tbl>
              <a:tblPr>
                <a:tableStyleId>{4C3C2611-4C71-4FC5-86AE-919BDF0F9419}</a:tableStyleId>
              </a:tblPr>
              <a:tblGrid>
                <a:gridCol w="687666">
                  <a:extLst>
                    <a:ext uri="{9D8B030D-6E8A-4147-A177-3AD203B41FA5}">
                      <a16:colId xmlns:a16="http://schemas.microsoft.com/office/drawing/2014/main" val="20000"/>
                    </a:ext>
                  </a:extLst>
                </a:gridCol>
                <a:gridCol w="3457079">
                  <a:extLst>
                    <a:ext uri="{9D8B030D-6E8A-4147-A177-3AD203B41FA5}">
                      <a16:colId xmlns:a16="http://schemas.microsoft.com/office/drawing/2014/main" val="20001"/>
                    </a:ext>
                  </a:extLst>
                </a:gridCol>
                <a:gridCol w="3613368">
                  <a:extLst>
                    <a:ext uri="{9D8B030D-6E8A-4147-A177-3AD203B41FA5}">
                      <a16:colId xmlns:a16="http://schemas.microsoft.com/office/drawing/2014/main" val="20002"/>
                    </a:ext>
                  </a:extLst>
                </a:gridCol>
              </a:tblGrid>
              <a:tr h="448130">
                <a:tc>
                  <a:txBody>
                    <a:bodyPr/>
                    <a:lstStyle/>
                    <a:p>
                      <a:pPr algn="ctr">
                        <a:defRPr sz="1800"/>
                      </a:pPr>
                      <a:r>
                        <a:rPr sz="1600" b="1" dirty="0" err="1"/>
                        <a:t>校區</a:t>
                      </a:r>
                      <a:endParaRPr sz="1600" b="1" dirty="0"/>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CCC"/>
                    </a:solidFill>
                  </a:tcPr>
                </a:tc>
                <a:tc>
                  <a:txBody>
                    <a:bodyPr/>
                    <a:lstStyle/>
                    <a:p>
                      <a:pPr algn="ctr">
                        <a:defRPr sz="1800"/>
                      </a:pPr>
                      <a:r>
                        <a:rPr lang="zh-TW" altLang="en-US" sz="1600" b="1" dirty="0"/>
                        <a:t>承辦窗口</a:t>
                      </a:r>
                      <a:endParaRPr sz="1600" b="1" dirty="0"/>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CCC"/>
                    </a:solidFill>
                  </a:tcPr>
                </a:tc>
                <a:tc>
                  <a:txBody>
                    <a:bodyPr/>
                    <a:lstStyle/>
                    <a:p>
                      <a:pPr algn="ctr">
                        <a:defRPr sz="1800"/>
                      </a:pPr>
                      <a:r>
                        <a:rPr sz="1600" b="1" dirty="0" err="1"/>
                        <a:t>負責系所</a:t>
                      </a:r>
                      <a:endParaRPr sz="1600" b="1" dirty="0"/>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CCC"/>
                    </a:solidFill>
                  </a:tcPr>
                </a:tc>
                <a:extLst>
                  <a:ext uri="{0D108BD9-81ED-4DB2-BD59-A6C34878D82A}">
                    <a16:rowId xmlns:a16="http://schemas.microsoft.com/office/drawing/2014/main" val="10000"/>
                  </a:ext>
                </a:extLst>
              </a:tr>
              <a:tr h="747973">
                <a:tc rowSpan="3">
                  <a:txBody>
                    <a:bodyPr/>
                    <a:lstStyle/>
                    <a:p>
                      <a:pPr algn="ctr">
                        <a:defRPr sz="1400"/>
                      </a:pPr>
                      <a:r>
                        <a:rPr sz="1600" dirty="0"/>
                        <a:t>博</a:t>
                      </a:r>
                    </a:p>
                    <a:p>
                      <a:pPr algn="ctr">
                        <a:defRPr sz="1400"/>
                      </a:pPr>
                      <a:r>
                        <a:rPr sz="1600" dirty="0"/>
                        <a:t>愛</a:t>
                      </a:r>
                    </a:p>
                    <a:p>
                      <a:pPr algn="ctr">
                        <a:defRPr sz="1400"/>
                      </a:pPr>
                      <a:r>
                        <a:rPr sz="1600" dirty="0"/>
                        <a:t>校</a:t>
                      </a:r>
                    </a:p>
                    <a:p>
                      <a:pPr algn="ctr">
                        <a:defRPr sz="1400"/>
                      </a:pPr>
                      <a:r>
                        <a:rPr sz="1600" dirty="0"/>
                        <a:t>區</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a:pPr>
                      <a:r>
                        <a:rPr lang="zh-TW" altLang="en-US" sz="1600" dirty="0"/>
                        <a:t>詹</a:t>
                      </a:r>
                      <a:r>
                        <a:rPr sz="1600" dirty="0" err="1"/>
                        <a:t>小姐</a:t>
                      </a:r>
                      <a:endParaRPr sz="1600" dirty="0"/>
                    </a:p>
                    <a:p>
                      <a:pPr algn="l">
                        <a:defRPr sz="1200"/>
                      </a:pPr>
                      <a:r>
                        <a:rPr sz="1400" dirty="0"/>
                        <a:t>分機1122</a:t>
                      </a:r>
                    </a:p>
                    <a:p>
                      <a:pPr algn="l">
                        <a:defRPr sz="1200"/>
                      </a:pPr>
                      <a:r>
                        <a:rPr lang="en-US" sz="1400" dirty="0"/>
                        <a:t>ops0645@utaipei.edu.tw</a:t>
                      </a:r>
                      <a:endParaRPr sz="1400" dirty="0"/>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a:pPr>
                      <a:r>
                        <a:rPr sz="1600" dirty="0" err="1"/>
                        <a:t>教育學院</a:t>
                      </a:r>
                      <a:r>
                        <a:rPr sz="1600" dirty="0"/>
                        <a:t>(</a:t>
                      </a:r>
                      <a:r>
                        <a:rPr sz="1600" dirty="0" err="1"/>
                        <a:t>不含</a:t>
                      </a:r>
                      <a:r>
                        <a:rPr lang="zh-TW" altLang="en-US" sz="1600" dirty="0"/>
                        <a:t>教</a:t>
                      </a:r>
                      <a:r>
                        <a:rPr sz="1600" dirty="0" err="1"/>
                        <a:t>評所</a:t>
                      </a:r>
                      <a:r>
                        <a:rPr sz="1600" dirty="0"/>
                        <a:t>)</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1"/>
                  </a:ext>
                </a:extLst>
              </a:tr>
              <a:tr h="765904">
                <a:tc vMerge="1">
                  <a:txBody>
                    <a:bodyPr/>
                    <a:lstStyle/>
                    <a:p>
                      <a:endParaRPr lang="zh-TW"/>
                    </a:p>
                  </a:txBody>
                  <a:tcPr/>
                </a:tc>
                <a:tc>
                  <a:txBody>
                    <a:bodyPr/>
                    <a:lstStyle/>
                    <a:p>
                      <a:pPr algn="l">
                        <a:defRPr sz="1400"/>
                      </a:pPr>
                      <a:r>
                        <a:rPr lang="zh-TW" altLang="en-US" sz="1600" dirty="0"/>
                        <a:t>陳</a:t>
                      </a:r>
                      <a:r>
                        <a:rPr sz="1600" dirty="0" err="1"/>
                        <a:t>小姐</a:t>
                      </a:r>
                      <a:endParaRPr sz="1600" dirty="0"/>
                    </a:p>
                    <a:p>
                      <a:pPr algn="l">
                        <a:defRPr sz="1200"/>
                      </a:pPr>
                      <a:r>
                        <a:rPr sz="1400" dirty="0"/>
                        <a:t>分機1112</a:t>
                      </a:r>
                    </a:p>
                    <a:p>
                      <a:pPr algn="l">
                        <a:defRPr sz="1200"/>
                      </a:pPr>
                      <a:r>
                        <a:rPr lang="en-US" sz="1400" dirty="0"/>
                        <a:t>cujtww@utaipei.edu.tw</a:t>
                      </a:r>
                      <a:endParaRPr sz="1400" dirty="0"/>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a:pPr>
                      <a:r>
                        <a:rPr sz="1600" dirty="0" err="1"/>
                        <a:t>人文藝術學院</a:t>
                      </a:r>
                      <a:r>
                        <a:rPr sz="1600" dirty="0"/>
                        <a:t>(</a:t>
                      </a:r>
                      <a:r>
                        <a:rPr sz="1600" dirty="0" err="1"/>
                        <a:t>不含舞蹈系</a:t>
                      </a:r>
                      <a:r>
                        <a:rPr sz="1600" dirty="0"/>
                        <a:t>)</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690052">
                <a:tc vMerge="1">
                  <a:txBody>
                    <a:bodyPr/>
                    <a:lstStyle/>
                    <a:p>
                      <a:endParaRPr lang="zh-TW"/>
                    </a:p>
                  </a:txBody>
                  <a:tcPr/>
                </a:tc>
                <a:tc>
                  <a:txBody>
                    <a:bodyPr/>
                    <a:lstStyle/>
                    <a:p>
                      <a:pPr algn="l">
                        <a:defRPr sz="1400"/>
                      </a:pPr>
                      <a:r>
                        <a:rPr sz="1600" dirty="0" err="1"/>
                        <a:t>陳小姐</a:t>
                      </a:r>
                      <a:endParaRPr sz="1600" dirty="0"/>
                    </a:p>
                    <a:p>
                      <a:pPr algn="l">
                        <a:defRPr sz="1200"/>
                      </a:pPr>
                      <a:r>
                        <a:rPr sz="1400" dirty="0"/>
                        <a:t>分機1123</a:t>
                      </a:r>
                    </a:p>
                    <a:p>
                      <a:pPr algn="l">
                        <a:defRPr sz="1200"/>
                      </a:pPr>
                      <a:r>
                        <a:rPr sz="1400" dirty="0"/>
                        <a:t>yann@utaipei.edu.tw</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a:pPr>
                      <a:r>
                        <a:rPr sz="1600" dirty="0" err="1"/>
                        <a:t>教育學院</a:t>
                      </a:r>
                      <a:r>
                        <a:rPr sz="1600" dirty="0"/>
                        <a:t>(</a:t>
                      </a:r>
                      <a:r>
                        <a:rPr lang="zh-TW" altLang="en-US" sz="1600" dirty="0"/>
                        <a:t>僅含教</a:t>
                      </a:r>
                      <a:r>
                        <a:rPr sz="1600" dirty="0" err="1"/>
                        <a:t>評所</a:t>
                      </a:r>
                      <a:r>
                        <a:rPr sz="1600" dirty="0"/>
                        <a:t>)</a:t>
                      </a:r>
                    </a:p>
                    <a:p>
                      <a:pPr algn="l">
                        <a:defRPr sz="1400"/>
                      </a:pPr>
                      <a:r>
                        <a:rPr sz="1600" dirty="0" err="1"/>
                        <a:t>理學院</a:t>
                      </a:r>
                      <a:endParaRPr sz="1600" dirty="0"/>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3"/>
                  </a:ext>
                </a:extLst>
              </a:tr>
              <a:tr h="786161">
                <a:tc rowSpan="2">
                  <a:txBody>
                    <a:bodyPr/>
                    <a:lstStyle/>
                    <a:p>
                      <a:pPr algn="ctr">
                        <a:defRPr sz="1400"/>
                      </a:pPr>
                      <a:r>
                        <a:rPr sz="1600" dirty="0"/>
                        <a:t>天</a:t>
                      </a:r>
                    </a:p>
                    <a:p>
                      <a:pPr algn="ctr">
                        <a:defRPr sz="1400"/>
                      </a:pPr>
                      <a:r>
                        <a:rPr sz="1600" dirty="0"/>
                        <a:t>母</a:t>
                      </a:r>
                    </a:p>
                    <a:p>
                      <a:pPr algn="ctr">
                        <a:defRPr sz="1400"/>
                      </a:pPr>
                      <a:r>
                        <a:rPr sz="1600" dirty="0"/>
                        <a:t>校</a:t>
                      </a:r>
                    </a:p>
                    <a:p>
                      <a:pPr algn="ctr">
                        <a:defRPr sz="1400"/>
                      </a:pPr>
                      <a:r>
                        <a:rPr sz="1600" dirty="0"/>
                        <a:t>區</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a:pPr>
                      <a:r>
                        <a:rPr lang="zh-TW" altLang="en-US" sz="1600" dirty="0"/>
                        <a:t>張小姐</a:t>
                      </a:r>
                      <a:endParaRPr sz="1600" dirty="0"/>
                    </a:p>
                    <a:p>
                      <a:pPr algn="l">
                        <a:defRPr sz="1200"/>
                      </a:pPr>
                      <a:r>
                        <a:rPr sz="1400" dirty="0"/>
                        <a:t>分機75</a:t>
                      </a:r>
                      <a:r>
                        <a:rPr lang="en-US" altLang="zh-TW" sz="1400" dirty="0"/>
                        <a:t>15</a:t>
                      </a:r>
                      <a:endParaRPr sz="1400" dirty="0"/>
                    </a:p>
                    <a:p>
                      <a:pPr algn="l">
                        <a:defRPr sz="1200"/>
                      </a:pPr>
                      <a:r>
                        <a:rPr lang="en-US" sz="1400" dirty="0"/>
                        <a:t>tfchang@utaipei.edu.tw</a:t>
                      </a:r>
                      <a:endParaRPr sz="1400" dirty="0"/>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a:pPr>
                      <a:r>
                        <a:rPr lang="zh-TW" altLang="en-US" sz="1600" dirty="0"/>
                        <a:t>市政管理學院</a:t>
                      </a:r>
                      <a:endParaRPr sz="1600" dirty="0"/>
                    </a:p>
                    <a:p>
                      <a:pPr algn="l">
                        <a:defRPr sz="1400"/>
                      </a:pPr>
                      <a:r>
                        <a:rPr sz="1600" dirty="0" err="1"/>
                        <a:t>體育學院</a:t>
                      </a:r>
                      <a:r>
                        <a:rPr sz="1600" dirty="0"/>
                        <a:t>(</a:t>
                      </a:r>
                      <a:r>
                        <a:rPr lang="zh-TW" altLang="en-US" sz="1600" dirty="0"/>
                        <a:t>休管系、運健系、運科所、運教所、運器所及轉銜學位學程</a:t>
                      </a:r>
                      <a:r>
                        <a:rPr sz="1600" dirty="0"/>
                        <a:t>)</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4"/>
                  </a:ext>
                </a:extLst>
              </a:tr>
              <a:tr h="752784">
                <a:tc vMerge="1">
                  <a:txBody>
                    <a:bodyPr/>
                    <a:lstStyle/>
                    <a:p>
                      <a:endParaRPr lang="zh-TW"/>
                    </a:p>
                  </a:txBody>
                  <a:tcPr/>
                </a:tc>
                <a:tc>
                  <a:txBody>
                    <a:bodyPr/>
                    <a:lstStyle/>
                    <a:p>
                      <a:pPr algn="l">
                        <a:defRPr sz="1400"/>
                      </a:pPr>
                      <a:r>
                        <a:rPr sz="1600" dirty="0" err="1"/>
                        <a:t>張小姐</a:t>
                      </a:r>
                      <a:endParaRPr sz="1600" dirty="0"/>
                    </a:p>
                    <a:p>
                      <a:pPr algn="l">
                        <a:defRPr sz="1200"/>
                      </a:pPr>
                      <a:r>
                        <a:rPr sz="1400" dirty="0"/>
                        <a:t>分機7504</a:t>
                      </a:r>
                    </a:p>
                    <a:p>
                      <a:pPr algn="l">
                        <a:defRPr sz="1200"/>
                      </a:pPr>
                      <a:r>
                        <a:rPr sz="1400" dirty="0"/>
                        <a:t>snoopy3557@utaipei.edu.tw</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a:pPr>
                      <a:r>
                        <a:rPr lang="zh-TW" altLang="en-US" sz="1600" dirty="0"/>
                        <a:t>人文藝術學院</a:t>
                      </a:r>
                      <a:r>
                        <a:rPr lang="en-US" altLang="zh-TW" sz="1600" dirty="0"/>
                        <a:t>(</a:t>
                      </a:r>
                      <a:r>
                        <a:rPr lang="zh-TW" altLang="en-US" sz="1600" dirty="0"/>
                        <a:t>僅含舞蹈系</a:t>
                      </a:r>
                      <a:r>
                        <a:rPr lang="en-US" altLang="zh-TW" sz="1600" dirty="0"/>
                        <a:t>)</a:t>
                      </a:r>
                      <a:endParaRPr lang="en-US" sz="1600" dirty="0"/>
                    </a:p>
                    <a:p>
                      <a:pPr algn="l">
                        <a:defRPr sz="1400"/>
                      </a:pPr>
                      <a:r>
                        <a:rPr sz="1600" dirty="0" err="1"/>
                        <a:t>體育學院</a:t>
                      </a:r>
                      <a:r>
                        <a:rPr sz="1600" dirty="0"/>
                        <a:t>(</a:t>
                      </a:r>
                      <a:r>
                        <a:rPr lang="zh-TW" altLang="en-US" sz="1600" dirty="0"/>
                        <a:t>球類系、陸上系、水上系、技擊系、動藝系及競技所</a:t>
                      </a:r>
                      <a:r>
                        <a:rPr sz="1600" dirty="0"/>
                        <a:t>)</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副標題 4"/>
          <p:cNvSpPr txBox="1">
            <a:spLocks noGrp="1"/>
          </p:cNvSpPr>
          <p:nvPr>
            <p:ph type="subTitle" sz="quarter" idx="1"/>
          </p:nvPr>
        </p:nvSpPr>
        <p:spPr>
          <a:prstGeom prst="rect">
            <a:avLst/>
          </a:prstGeom>
        </p:spPr>
        <p:txBody>
          <a:bodyPr/>
          <a:lstStyle/>
          <a:p>
            <a:pPr algn="ctr"/>
            <a:endParaRPr/>
          </a:p>
          <a:p>
            <a:pPr algn="ctr"/>
            <a:r>
              <a:t>更多重要資訊，請上教務處網站</a:t>
            </a:r>
          </a:p>
        </p:txBody>
      </p:sp>
      <p:pic>
        <p:nvPicPr>
          <p:cNvPr id="355" name="圖片 5" descr="圖片 5"/>
          <p:cNvPicPr>
            <a:picLocks noChangeAspect="1"/>
          </p:cNvPicPr>
          <p:nvPr/>
        </p:nvPicPr>
        <p:blipFill>
          <a:blip r:embed="rId2"/>
          <a:stretch>
            <a:fillRect/>
          </a:stretch>
        </p:blipFill>
        <p:spPr>
          <a:xfrm>
            <a:off x="3000363" y="928669"/>
            <a:ext cx="3143274" cy="3143274"/>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93393" y="1834516"/>
            <a:ext cx="5117306" cy="3214211"/>
            <a:chOff x="1133855" y="1303019"/>
            <a:chExt cx="6823075" cy="4285615"/>
          </a:xfrm>
        </p:grpSpPr>
        <p:pic>
          <p:nvPicPr>
            <p:cNvPr id="3" name="object 3"/>
            <p:cNvPicPr/>
            <p:nvPr/>
          </p:nvPicPr>
          <p:blipFill>
            <a:blip r:embed="rId2" cstate="print"/>
            <a:stretch>
              <a:fillRect/>
            </a:stretch>
          </p:blipFill>
          <p:spPr>
            <a:xfrm>
              <a:off x="1133855" y="1303019"/>
              <a:ext cx="6822948" cy="4285488"/>
            </a:xfrm>
            <a:prstGeom prst="rect">
              <a:avLst/>
            </a:prstGeom>
          </p:spPr>
        </p:pic>
        <p:sp>
          <p:nvSpPr>
            <p:cNvPr id="4" name="object 4"/>
            <p:cNvSpPr/>
            <p:nvPr/>
          </p:nvSpPr>
          <p:spPr>
            <a:xfrm>
              <a:off x="2915411" y="3212591"/>
              <a:ext cx="3385185" cy="647700"/>
            </a:xfrm>
            <a:custGeom>
              <a:avLst/>
              <a:gdLst/>
              <a:ahLst/>
              <a:cxnLst/>
              <a:rect l="l" t="t" r="r" b="b"/>
              <a:pathLst>
                <a:path w="3385185" h="647700">
                  <a:moveTo>
                    <a:pt x="3384804" y="0"/>
                  </a:moveTo>
                  <a:lnTo>
                    <a:pt x="0" y="0"/>
                  </a:lnTo>
                  <a:lnTo>
                    <a:pt x="0" y="647699"/>
                  </a:lnTo>
                  <a:lnTo>
                    <a:pt x="3384804" y="647699"/>
                  </a:lnTo>
                  <a:lnTo>
                    <a:pt x="3384804" y="0"/>
                  </a:lnTo>
                  <a:close/>
                </a:path>
              </a:pathLst>
            </a:custGeom>
            <a:solidFill>
              <a:srgbClr val="FFFFFF"/>
            </a:solidFill>
          </p:spPr>
          <p:txBody>
            <a:bodyPr wrap="square" lIns="0" tIns="0" rIns="0" bIns="0" rtlCol="0"/>
            <a:lstStyle/>
            <a:p>
              <a:endParaRPr sz="1350"/>
            </a:p>
          </p:txBody>
        </p:sp>
      </p:grpSp>
      <p:sp>
        <p:nvSpPr>
          <p:cNvPr id="5" name="object 5"/>
          <p:cNvSpPr txBox="1"/>
          <p:nvPr/>
        </p:nvSpPr>
        <p:spPr>
          <a:xfrm>
            <a:off x="2894120" y="3660172"/>
            <a:ext cx="2769833" cy="502061"/>
          </a:xfrm>
          <a:prstGeom prst="rect">
            <a:avLst/>
          </a:prstGeom>
        </p:spPr>
        <p:txBody>
          <a:bodyPr vert="horz" wrap="square" lIns="0" tIns="9525" rIns="0" bIns="0" rtlCol="0">
            <a:spAutoFit/>
          </a:bodyPr>
          <a:lstStyle/>
          <a:p>
            <a:pPr marL="9525">
              <a:spcBef>
                <a:spcPts val="75"/>
              </a:spcBef>
            </a:pPr>
            <a:r>
              <a:rPr lang="zh-TW" altLang="en-US" sz="3200" b="1" dirty="0">
                <a:solidFill>
                  <a:srgbClr val="E36C09"/>
                </a:solidFill>
                <a:latin typeface="Arial"/>
                <a:cs typeface="Arial"/>
              </a:rPr>
              <a:t>      謝謝聆聽</a:t>
            </a:r>
            <a:r>
              <a:rPr lang="en-US" altLang="zh-TW" sz="3200" b="1" dirty="0">
                <a:solidFill>
                  <a:srgbClr val="E36C09"/>
                </a:solidFill>
                <a:latin typeface="Arial"/>
                <a:cs typeface="Arial"/>
              </a:rPr>
              <a:t>!</a:t>
            </a:r>
            <a:endParaRPr sz="3200" dirty="0">
              <a:latin typeface="微軟正黑體"/>
              <a:cs typeface="微軟正黑體"/>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86775BE8-14CE-45EC-85ED-EAED758D143E}"/>
              </a:ext>
            </a:extLst>
          </p:cNvPr>
          <p:cNvSpPr>
            <a:spLocks noGrp="1"/>
          </p:cNvSpPr>
          <p:nvPr>
            <p:ph type="body" idx="1"/>
          </p:nvPr>
        </p:nvSpPr>
        <p:spPr>
          <a:xfrm>
            <a:off x="447675" y="1405127"/>
            <a:ext cx="8229600" cy="4525964"/>
          </a:xfrm>
        </p:spPr>
        <p:txBody>
          <a:bodyPr/>
          <a:lstStyle/>
          <a:p>
            <a:endParaRPr lang="zh-TW" altLang="en-US"/>
          </a:p>
        </p:txBody>
      </p:sp>
      <p:sp>
        <p:nvSpPr>
          <p:cNvPr id="3" name="標題 2">
            <a:extLst>
              <a:ext uri="{FF2B5EF4-FFF2-40B4-BE49-F238E27FC236}">
                <a16:creationId xmlns:a16="http://schemas.microsoft.com/office/drawing/2014/main" id="{A9CE0871-4A92-4A51-BEA1-CE2F1DC0F7F4}"/>
              </a:ext>
            </a:extLst>
          </p:cNvPr>
          <p:cNvSpPr>
            <a:spLocks noGrp="1"/>
          </p:cNvSpPr>
          <p:nvPr>
            <p:ph type="title"/>
          </p:nvPr>
        </p:nvSpPr>
        <p:spPr/>
        <p:txBody>
          <a:bodyPr/>
          <a:lstStyle/>
          <a:p>
            <a:endParaRPr lang="zh-TW" altLang="en-US" dirty="0"/>
          </a:p>
        </p:txBody>
      </p:sp>
      <p:graphicFrame>
        <p:nvGraphicFramePr>
          <p:cNvPr id="5" name="資料庫圖表 4">
            <a:extLst>
              <a:ext uri="{FF2B5EF4-FFF2-40B4-BE49-F238E27FC236}">
                <a16:creationId xmlns:a16="http://schemas.microsoft.com/office/drawing/2014/main" id="{F877AA70-BE64-4F3C-B807-269032F8B055}"/>
              </a:ext>
            </a:extLst>
          </p:cNvPr>
          <p:cNvGraphicFramePr/>
          <p:nvPr>
            <p:extLst>
              <p:ext uri="{D42A27DB-BD31-4B8C-83A1-F6EECF244321}">
                <p14:modId xmlns:p14="http://schemas.microsoft.com/office/powerpoint/2010/main" val="2143602226"/>
              </p:ext>
            </p:extLst>
          </p:nvPr>
        </p:nvGraphicFramePr>
        <p:xfrm>
          <a:off x="454025" y="846139"/>
          <a:ext cx="8239125" cy="6011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標題 2">
            <a:extLst>
              <a:ext uri="{FF2B5EF4-FFF2-40B4-BE49-F238E27FC236}">
                <a16:creationId xmlns:a16="http://schemas.microsoft.com/office/drawing/2014/main" id="{6C4C38D4-BE6A-43D5-B697-7E3DAD4CB045}"/>
              </a:ext>
            </a:extLst>
          </p:cNvPr>
          <p:cNvSpPr txBox="1">
            <a:spLocks/>
          </p:cNvSpPr>
          <p:nvPr/>
        </p:nvSpPr>
        <p:spPr>
          <a:xfrm>
            <a:off x="438150" y="69107"/>
            <a:ext cx="8239125" cy="777032"/>
          </a:xfrm>
          <a:prstGeom prst="rect">
            <a:avLst/>
          </a:prstGeom>
          <a:solidFill>
            <a:srgbClr val="2DA2B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000000"/>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1pPr>
            <a:lvl2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2pPr>
            <a:lvl3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3pPr>
            <a:lvl4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4pPr>
            <a:lvl5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5pPr>
            <a:lvl6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6pPr>
            <a:lvl7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7pPr>
            <a:lvl8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8pPr>
            <a:lvl9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9pPr>
          </a:lstStyle>
          <a:p>
            <a:pPr hangingPunct="1"/>
            <a:r>
              <a:rPr lang="zh-TW" altLang="en-US" dirty="0">
                <a:solidFill>
                  <a:schemeClr val="bg1"/>
                </a:solidFill>
              </a:rPr>
              <a:t>學籍類申請</a:t>
            </a:r>
          </a:p>
        </p:txBody>
      </p:sp>
    </p:spTree>
    <p:extLst>
      <p:ext uri="{BB962C8B-B14F-4D97-AF65-F5344CB8AC3E}">
        <p14:creationId xmlns:p14="http://schemas.microsoft.com/office/powerpoint/2010/main" val="62716138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BBC06DFB-D448-411C-872D-7E5B010599F5}"/>
              </a:ext>
            </a:extLst>
          </p:cNvPr>
          <p:cNvSpPr>
            <a:spLocks noGrp="1"/>
          </p:cNvSpPr>
          <p:nvPr>
            <p:ph type="body" idx="1"/>
          </p:nvPr>
        </p:nvSpPr>
        <p:spPr/>
        <p:txBody>
          <a:bodyPr/>
          <a:lstStyle/>
          <a:p>
            <a:endParaRPr lang="zh-TW" altLang="en-US"/>
          </a:p>
        </p:txBody>
      </p:sp>
      <p:sp>
        <p:nvSpPr>
          <p:cNvPr id="3" name="標題 2">
            <a:extLst>
              <a:ext uri="{FF2B5EF4-FFF2-40B4-BE49-F238E27FC236}">
                <a16:creationId xmlns:a16="http://schemas.microsoft.com/office/drawing/2014/main" id="{4A077D04-7CAA-4B83-A775-E34805C89C2A}"/>
              </a:ext>
            </a:extLst>
          </p:cNvPr>
          <p:cNvSpPr>
            <a:spLocks noGrp="1"/>
          </p:cNvSpPr>
          <p:nvPr>
            <p:ph type="title"/>
          </p:nvPr>
        </p:nvSpPr>
        <p:spPr/>
        <p:txBody>
          <a:bodyPr/>
          <a:lstStyle/>
          <a:p>
            <a:endParaRPr lang="zh-TW" altLang="en-US" dirty="0"/>
          </a:p>
        </p:txBody>
      </p:sp>
      <p:graphicFrame>
        <p:nvGraphicFramePr>
          <p:cNvPr id="4" name="資料庫圖表 3">
            <a:extLst>
              <a:ext uri="{FF2B5EF4-FFF2-40B4-BE49-F238E27FC236}">
                <a16:creationId xmlns:a16="http://schemas.microsoft.com/office/drawing/2014/main" id="{C361D411-C70A-4220-8E6B-D87ED67A1580}"/>
              </a:ext>
            </a:extLst>
          </p:cNvPr>
          <p:cNvGraphicFramePr/>
          <p:nvPr>
            <p:extLst>
              <p:ext uri="{D42A27DB-BD31-4B8C-83A1-F6EECF244321}">
                <p14:modId xmlns:p14="http://schemas.microsoft.com/office/powerpoint/2010/main" val="536096188"/>
              </p:ext>
            </p:extLst>
          </p:nvPr>
        </p:nvGraphicFramePr>
        <p:xfrm>
          <a:off x="459853" y="1196846"/>
          <a:ext cx="8226947" cy="5559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標題 2">
            <a:extLst>
              <a:ext uri="{FF2B5EF4-FFF2-40B4-BE49-F238E27FC236}">
                <a16:creationId xmlns:a16="http://schemas.microsoft.com/office/drawing/2014/main" id="{43EA2A83-5C46-4806-919C-16908F4F49E8}"/>
              </a:ext>
            </a:extLst>
          </p:cNvPr>
          <p:cNvSpPr txBox="1">
            <a:spLocks/>
          </p:cNvSpPr>
          <p:nvPr/>
        </p:nvSpPr>
        <p:spPr>
          <a:xfrm>
            <a:off x="417250" y="192417"/>
            <a:ext cx="8269550" cy="848983"/>
          </a:xfrm>
          <a:prstGeom prst="rect">
            <a:avLst/>
          </a:prstGeom>
          <a:solidFill>
            <a:srgbClr val="EB641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000000"/>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1pPr>
            <a:lvl2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2pPr>
            <a:lvl3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3pPr>
            <a:lvl4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4pPr>
            <a:lvl5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5pPr>
            <a:lvl6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6pPr>
            <a:lvl7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7pPr>
            <a:lvl8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8pPr>
            <a:lvl9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9pPr>
          </a:lstStyle>
          <a:p>
            <a:pPr hangingPunct="1"/>
            <a:r>
              <a:rPr lang="zh-TW" altLang="en-US" dirty="0">
                <a:solidFill>
                  <a:schemeClr val="bg1"/>
                </a:solidFill>
              </a:rPr>
              <a:t>成績及證明文件類申請</a:t>
            </a:r>
          </a:p>
        </p:txBody>
      </p:sp>
    </p:spTree>
    <p:extLst>
      <p:ext uri="{BB962C8B-B14F-4D97-AF65-F5344CB8AC3E}">
        <p14:creationId xmlns:p14="http://schemas.microsoft.com/office/powerpoint/2010/main" val="175615119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E43D39D2-2F41-4D0F-9C55-8731FEEA0409}"/>
              </a:ext>
            </a:extLst>
          </p:cNvPr>
          <p:cNvSpPr>
            <a:spLocks noGrp="1"/>
          </p:cNvSpPr>
          <p:nvPr>
            <p:ph type="body" idx="1"/>
          </p:nvPr>
        </p:nvSpPr>
        <p:spPr/>
        <p:txBody>
          <a:bodyPr/>
          <a:lstStyle/>
          <a:p>
            <a:endParaRPr lang="zh-TW" altLang="en-US"/>
          </a:p>
        </p:txBody>
      </p:sp>
      <p:sp>
        <p:nvSpPr>
          <p:cNvPr id="3" name="標題 2">
            <a:extLst>
              <a:ext uri="{FF2B5EF4-FFF2-40B4-BE49-F238E27FC236}">
                <a16:creationId xmlns:a16="http://schemas.microsoft.com/office/drawing/2014/main" id="{91D253F4-4435-444B-8373-85703BBA51DC}"/>
              </a:ext>
            </a:extLst>
          </p:cNvPr>
          <p:cNvSpPr>
            <a:spLocks noGrp="1"/>
          </p:cNvSpPr>
          <p:nvPr>
            <p:ph type="title"/>
          </p:nvPr>
        </p:nvSpPr>
        <p:spPr/>
        <p:txBody>
          <a:bodyPr/>
          <a:lstStyle/>
          <a:p>
            <a:endParaRPr lang="zh-TW" altLang="en-US" dirty="0"/>
          </a:p>
        </p:txBody>
      </p:sp>
      <p:graphicFrame>
        <p:nvGraphicFramePr>
          <p:cNvPr id="4" name="資料庫圖表 3">
            <a:extLst>
              <a:ext uri="{FF2B5EF4-FFF2-40B4-BE49-F238E27FC236}">
                <a16:creationId xmlns:a16="http://schemas.microsoft.com/office/drawing/2014/main" id="{2AB198E5-E483-43E4-B28A-1BF5DB0143CC}"/>
              </a:ext>
            </a:extLst>
          </p:cNvPr>
          <p:cNvGraphicFramePr/>
          <p:nvPr>
            <p:extLst>
              <p:ext uri="{D42A27DB-BD31-4B8C-83A1-F6EECF244321}">
                <p14:modId xmlns:p14="http://schemas.microsoft.com/office/powerpoint/2010/main" val="1909968630"/>
              </p:ext>
            </p:extLst>
          </p:nvPr>
        </p:nvGraphicFramePr>
        <p:xfrm>
          <a:off x="510512" y="1043695"/>
          <a:ext cx="8122976" cy="5639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標題 2">
            <a:extLst>
              <a:ext uri="{FF2B5EF4-FFF2-40B4-BE49-F238E27FC236}">
                <a16:creationId xmlns:a16="http://schemas.microsoft.com/office/drawing/2014/main" id="{A63CA110-72FE-4BEA-871E-1F7F65EFAB1C}"/>
              </a:ext>
            </a:extLst>
          </p:cNvPr>
          <p:cNvSpPr txBox="1">
            <a:spLocks/>
          </p:cNvSpPr>
          <p:nvPr/>
        </p:nvSpPr>
        <p:spPr>
          <a:xfrm>
            <a:off x="417250" y="174818"/>
            <a:ext cx="8269550" cy="770497"/>
          </a:xfrm>
          <a:prstGeom prst="rect">
            <a:avLst/>
          </a:prstGeom>
          <a:solidFill>
            <a:srgbClr val="7D3C4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000000"/>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1pPr>
            <a:lvl2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2pPr>
            <a:lvl3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3pPr>
            <a:lvl4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4pPr>
            <a:lvl5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5pPr>
            <a:lvl6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6pPr>
            <a:lvl7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7pPr>
            <a:lvl8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8pPr>
            <a:lvl9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9pPr>
          </a:lstStyle>
          <a:p>
            <a:pPr hangingPunct="1"/>
            <a:r>
              <a:rPr lang="zh-TW" altLang="en-US" dirty="0">
                <a:solidFill>
                  <a:schemeClr val="bg1"/>
                </a:solidFill>
              </a:rPr>
              <a:t>休退學規定</a:t>
            </a:r>
          </a:p>
        </p:txBody>
      </p:sp>
    </p:spTree>
    <p:extLst>
      <p:ext uri="{BB962C8B-B14F-4D97-AF65-F5344CB8AC3E}">
        <p14:creationId xmlns:p14="http://schemas.microsoft.com/office/powerpoint/2010/main" val="321368209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819586-AD39-4E92-BED4-CCFD34EA166F}"/>
              </a:ext>
            </a:extLst>
          </p:cNvPr>
          <p:cNvSpPr>
            <a:spLocks noGrp="1"/>
          </p:cNvSpPr>
          <p:nvPr>
            <p:ph type="title"/>
          </p:nvPr>
        </p:nvSpPr>
        <p:spPr/>
        <p:txBody>
          <a:bodyPr/>
          <a:lstStyle/>
          <a:p>
            <a:pPr algn="ctr"/>
            <a:r>
              <a:rPr lang="zh-TW" altLang="en-US" dirty="0"/>
              <a:t>註冊組網站重要資源指引</a:t>
            </a:r>
          </a:p>
        </p:txBody>
      </p:sp>
      <p:graphicFrame>
        <p:nvGraphicFramePr>
          <p:cNvPr id="4" name="資料庫圖表 3">
            <a:extLst>
              <a:ext uri="{FF2B5EF4-FFF2-40B4-BE49-F238E27FC236}">
                <a16:creationId xmlns:a16="http://schemas.microsoft.com/office/drawing/2014/main" id="{08A23D7F-53D0-401F-806C-DFF4BE64BC1C}"/>
              </a:ext>
            </a:extLst>
          </p:cNvPr>
          <p:cNvGraphicFramePr/>
          <p:nvPr>
            <p:extLst>
              <p:ext uri="{D42A27DB-BD31-4B8C-83A1-F6EECF244321}">
                <p14:modId xmlns:p14="http://schemas.microsoft.com/office/powerpoint/2010/main" val="923295665"/>
              </p:ext>
            </p:extLst>
          </p:nvPr>
        </p:nvGraphicFramePr>
        <p:xfrm>
          <a:off x="457200" y="1301750"/>
          <a:ext cx="8343900" cy="5162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方塊 5">
            <a:extLst>
              <a:ext uri="{FF2B5EF4-FFF2-40B4-BE49-F238E27FC236}">
                <a16:creationId xmlns:a16="http://schemas.microsoft.com/office/drawing/2014/main" id="{444EBD49-5F23-44CA-B3D4-54A1DE4BBC82}"/>
              </a:ext>
            </a:extLst>
          </p:cNvPr>
          <p:cNvSpPr txBox="1"/>
          <p:nvPr/>
        </p:nvSpPr>
        <p:spPr>
          <a:xfrm>
            <a:off x="749300" y="6400284"/>
            <a:ext cx="82296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zh-TW" altLang="en-US" dirty="0"/>
              <a:t>教務處註冊組網站</a:t>
            </a:r>
            <a:r>
              <a:rPr lang="en-US" altLang="zh-TW" dirty="0"/>
              <a:t>:</a:t>
            </a:r>
            <a:r>
              <a:rPr lang="zh-TW" altLang="en-US" dirty="0"/>
              <a:t> https://reg.utaipei.edu.tw/index.php?Lang=zh-tw</a:t>
            </a:r>
          </a:p>
        </p:txBody>
      </p:sp>
    </p:spTree>
    <p:extLst>
      <p:ext uri="{BB962C8B-B14F-4D97-AF65-F5344CB8AC3E}">
        <p14:creationId xmlns:p14="http://schemas.microsoft.com/office/powerpoint/2010/main" val="56070374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819586-AD39-4E92-BED4-CCFD34EA166F}"/>
              </a:ext>
            </a:extLst>
          </p:cNvPr>
          <p:cNvSpPr>
            <a:spLocks noGrp="1"/>
          </p:cNvSpPr>
          <p:nvPr>
            <p:ph type="title"/>
          </p:nvPr>
        </p:nvSpPr>
        <p:spPr/>
        <p:txBody>
          <a:bodyPr/>
          <a:lstStyle/>
          <a:p>
            <a:pPr algn="ctr"/>
            <a:r>
              <a:rPr lang="zh-TW" altLang="en-US" dirty="0"/>
              <a:t>課務組服務項目</a:t>
            </a:r>
          </a:p>
        </p:txBody>
      </p:sp>
      <p:graphicFrame>
        <p:nvGraphicFramePr>
          <p:cNvPr id="5" name="資料庫圖表 4">
            <a:extLst>
              <a:ext uri="{FF2B5EF4-FFF2-40B4-BE49-F238E27FC236}">
                <a16:creationId xmlns:a16="http://schemas.microsoft.com/office/drawing/2014/main" id="{B7844743-4C2C-45A6-92B3-FC1C1463DC36}"/>
              </a:ext>
            </a:extLst>
          </p:cNvPr>
          <p:cNvGraphicFramePr/>
          <p:nvPr>
            <p:extLst>
              <p:ext uri="{D42A27DB-BD31-4B8C-83A1-F6EECF244321}">
                <p14:modId xmlns:p14="http://schemas.microsoft.com/office/powerpoint/2010/main" val="586288504"/>
              </p:ext>
            </p:extLst>
          </p:nvPr>
        </p:nvGraphicFramePr>
        <p:xfrm>
          <a:off x="-457201" y="1231802"/>
          <a:ext cx="9956800" cy="5057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1">
            <a:extLst>
              <a:ext uri="{FF2B5EF4-FFF2-40B4-BE49-F238E27FC236}">
                <a16:creationId xmlns:a16="http://schemas.microsoft.com/office/drawing/2014/main" id="{E99E2EA6-9ACE-4CC8-97B8-396CF00B1F5C}"/>
              </a:ext>
            </a:extLst>
          </p:cNvPr>
          <p:cNvSpPr txBox="1">
            <a:spLocks/>
          </p:cNvSpPr>
          <p:nvPr/>
        </p:nvSpPr>
        <p:spPr>
          <a:xfrm>
            <a:off x="406396" y="194310"/>
            <a:ext cx="8229601" cy="975262"/>
          </a:xfrm>
          <a:prstGeom prst="rect">
            <a:avLst/>
          </a:prstGeom>
          <a:solidFill>
            <a:srgbClr val="A6DDE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000000"/>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1pPr>
            <a:lvl2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2pPr>
            <a:lvl3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3pPr>
            <a:lvl4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4pPr>
            <a:lvl5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5pPr>
            <a:lvl6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6pPr>
            <a:lvl7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7pPr>
            <a:lvl8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8pPr>
            <a:lvl9pPr marL="0" marR="0" indent="0" algn="ctr" defTabSz="914400" rtl="0" latinLnBrk="0">
              <a:lnSpc>
                <a:spcPct val="100000"/>
              </a:lnSpc>
              <a:spcBef>
                <a:spcPts val="0"/>
              </a:spcBef>
              <a:spcAft>
                <a:spcPts val="0"/>
              </a:spcAft>
              <a:buClrTx/>
              <a:buSzTx/>
              <a:buFontTx/>
              <a:buNone/>
              <a:tabLst/>
              <a:defRPr sz="4100" b="1" i="0" u="none" strike="noStrike" cap="none" spc="0" baseline="0">
                <a:solidFill>
                  <a:srgbClr val="464646"/>
                </a:solidFill>
                <a:effectLst>
                  <a:outerShdw blurRad="38100" dist="25400" dir="5400000" rotWithShape="0">
                    <a:srgbClr val="000000">
                      <a:alpha val="25000"/>
                    </a:srgbClr>
                  </a:outerShdw>
                </a:effectLst>
                <a:uFillTx/>
                <a:latin typeface="Lucida Sans Unicode"/>
                <a:ea typeface="Lucida Sans Unicode"/>
                <a:cs typeface="Lucida Sans Unicode"/>
                <a:sym typeface="Lucida Sans Unicode"/>
              </a:defRPr>
            </a:lvl9pPr>
          </a:lstStyle>
          <a:p>
            <a:pPr hangingPunct="1"/>
            <a:r>
              <a:rPr lang="zh-TW" altLang="en-US" dirty="0"/>
              <a:t>課務組服務項目</a:t>
            </a:r>
            <a:endParaRPr lang="zh-TW" altLang="en-US" sz="1600" dirty="0"/>
          </a:p>
        </p:txBody>
      </p:sp>
      <p:sp>
        <p:nvSpPr>
          <p:cNvPr id="3" name="矩形 2">
            <a:extLst>
              <a:ext uri="{FF2B5EF4-FFF2-40B4-BE49-F238E27FC236}">
                <a16:creationId xmlns:a16="http://schemas.microsoft.com/office/drawing/2014/main" id="{D8F58228-5043-4DC3-B32F-AE787EDDD564}"/>
              </a:ext>
            </a:extLst>
          </p:cNvPr>
          <p:cNvSpPr/>
          <p:nvPr/>
        </p:nvSpPr>
        <p:spPr>
          <a:xfrm>
            <a:off x="619756" y="6232803"/>
            <a:ext cx="8231741" cy="430887"/>
          </a:xfrm>
          <a:prstGeom prst="rect">
            <a:avLst/>
          </a:prstGeom>
        </p:spPr>
        <p:txBody>
          <a:bodyPr wrap="none">
            <a:spAutoFit/>
          </a:bodyPr>
          <a:lstStyle/>
          <a:p>
            <a:r>
              <a:rPr lang="zh-TW" altLang="en-US" sz="2200" dirty="0">
                <a:solidFill>
                  <a:schemeClr val="accent4">
                    <a:lumMod val="75000"/>
                  </a:schemeClr>
                </a:solidFill>
              </a:rPr>
              <a:t>更多資訊詳見教務處課務組網站</a:t>
            </a:r>
            <a:r>
              <a:rPr lang="en-US" altLang="zh-TW" sz="2200" dirty="0">
                <a:solidFill>
                  <a:schemeClr val="accent4">
                    <a:lumMod val="75000"/>
                  </a:schemeClr>
                </a:solidFill>
              </a:rPr>
              <a:t>: https://curr.utaipei.edu.tw/</a:t>
            </a:r>
            <a:r>
              <a:rPr lang="zh-TW" altLang="en-US" sz="2200" dirty="0">
                <a:solidFill>
                  <a:schemeClr val="accent4">
                    <a:lumMod val="75000"/>
                  </a:schemeClr>
                </a:solidFill>
              </a:rPr>
              <a:t> </a:t>
            </a:r>
          </a:p>
        </p:txBody>
      </p:sp>
    </p:spTree>
    <p:extLst>
      <p:ext uri="{BB962C8B-B14F-4D97-AF65-F5344CB8AC3E}">
        <p14:creationId xmlns:p14="http://schemas.microsoft.com/office/powerpoint/2010/main" val="332452081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標題 1"/>
          <p:cNvSpPr txBox="1">
            <a:spLocks noGrp="1"/>
          </p:cNvSpPr>
          <p:nvPr>
            <p:ph type="title"/>
          </p:nvPr>
        </p:nvSpPr>
        <p:spPr>
          <a:xfrm>
            <a:off x="424924" y="293499"/>
            <a:ext cx="8229601" cy="975262"/>
          </a:xfrm>
          <a:prstGeom prst="rect">
            <a:avLst/>
          </a:prstGeom>
          <a:solidFill>
            <a:srgbClr val="A6DDEA"/>
          </a:solidFill>
        </p:spPr>
        <p:txBody>
          <a:bodyPr/>
          <a:lstStyle>
            <a:lvl1pPr algn="ctr">
              <a:defRPr>
                <a:solidFill>
                  <a:srgbClr val="000000"/>
                </a:solidFill>
              </a:defRPr>
            </a:lvl1pPr>
          </a:lstStyle>
          <a:p>
            <a:r>
              <a:rPr dirty="0"/>
              <a:t>課</a:t>
            </a:r>
            <a:r>
              <a:rPr lang="zh-TW" altLang="en-US" dirty="0"/>
              <a:t>程內容</a:t>
            </a:r>
            <a:endParaRPr dirty="0"/>
          </a:p>
        </p:txBody>
      </p:sp>
      <p:sp>
        <p:nvSpPr>
          <p:cNvPr id="154" name="文字版面配置區 2"/>
          <p:cNvSpPr txBox="1">
            <a:spLocks noGrp="1"/>
          </p:cNvSpPr>
          <p:nvPr>
            <p:ph type="body" sz="quarter" idx="1"/>
          </p:nvPr>
        </p:nvSpPr>
        <p:spPr>
          <a:xfrm>
            <a:off x="457200" y="5410200"/>
            <a:ext cx="4040188" cy="762000"/>
          </a:xfrm>
          <a:prstGeom prst="rect">
            <a:avLst/>
          </a:prstGeom>
        </p:spPr>
        <p:txBody>
          <a:bodyPr/>
          <a:lstStyle>
            <a:lvl1pPr algn="ctr"/>
          </a:lstStyle>
          <a:p>
            <a:r>
              <a:t>國中、高中</a:t>
            </a:r>
          </a:p>
        </p:txBody>
      </p:sp>
      <p:sp>
        <p:nvSpPr>
          <p:cNvPr id="155" name="文字版面配置區 3"/>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buClrTx/>
              <a:buSzTx/>
              <a:buNone/>
              <a:defRPr sz="2400">
                <a:solidFill>
                  <a:srgbClr val="FFFFFF"/>
                </a:solidFill>
              </a:defRPr>
            </a:lvl1pPr>
          </a:lstStyle>
          <a:p>
            <a:r>
              <a:t>大學</a:t>
            </a:r>
          </a:p>
        </p:txBody>
      </p:sp>
      <p:sp>
        <p:nvSpPr>
          <p:cNvPr id="156" name="內容版面配置區 4"/>
          <p:cNvSpPr txBox="1"/>
          <p:nvPr/>
        </p:nvSpPr>
        <p:spPr>
          <a:xfrm>
            <a:off x="502920" y="1579477"/>
            <a:ext cx="3948748" cy="3806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365759" indent="-256031">
              <a:spcBef>
                <a:spcPts val="400"/>
              </a:spcBef>
              <a:buClr>
                <a:schemeClr val="accent1"/>
              </a:buClr>
              <a:buSzPct val="68000"/>
              <a:buChar char="•"/>
              <a:defRPr sz="2400"/>
            </a:lvl1pPr>
          </a:lstStyle>
          <a:p>
            <a:r>
              <a:rPr dirty="0" err="1"/>
              <a:t>固定課程</a:t>
            </a:r>
            <a:endParaRPr dirty="0"/>
          </a:p>
        </p:txBody>
      </p:sp>
      <p:sp>
        <p:nvSpPr>
          <p:cNvPr id="157" name="內容版面配置區 5"/>
          <p:cNvSpPr txBox="1"/>
          <p:nvPr/>
        </p:nvSpPr>
        <p:spPr>
          <a:xfrm>
            <a:off x="4690745" y="1444294"/>
            <a:ext cx="3950335" cy="39417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365759" indent="-256031">
              <a:buClr>
                <a:schemeClr val="accent1"/>
              </a:buClr>
              <a:buSzPct val="68000"/>
              <a:buChar char="•"/>
              <a:defRPr sz="2400"/>
            </a:pPr>
            <a:r>
              <a:rPr dirty="0" err="1"/>
              <a:t>通識課程</a:t>
            </a:r>
            <a:endParaRPr dirty="0"/>
          </a:p>
          <a:p>
            <a:pPr marL="621791" lvl="1" indent="-228600">
              <a:spcBef>
                <a:spcPts val="300"/>
              </a:spcBef>
              <a:buClr>
                <a:schemeClr val="accent1"/>
              </a:buClr>
              <a:buSzPct val="100000"/>
              <a:buFont typeface="Verdana"/>
              <a:buChar char="◦"/>
              <a:defRPr sz="2000">
                <a:solidFill>
                  <a:srgbClr val="FF0000"/>
                </a:solidFill>
              </a:defRPr>
            </a:pPr>
            <a:r>
              <a:rPr dirty="0" err="1"/>
              <a:t>通才、全人教育</a:t>
            </a:r>
            <a:endParaRPr dirty="0"/>
          </a:p>
          <a:p>
            <a:pPr marL="365759" indent="-256031">
              <a:buClr>
                <a:schemeClr val="accent1"/>
              </a:buClr>
              <a:buSzPct val="68000"/>
              <a:buChar char="•"/>
              <a:defRPr sz="2400"/>
            </a:pPr>
            <a:r>
              <a:rPr dirty="0" err="1"/>
              <a:t>系定必修、選修</a:t>
            </a:r>
            <a:endParaRPr dirty="0"/>
          </a:p>
          <a:p>
            <a:pPr marL="621791" lvl="1" indent="-228600">
              <a:spcBef>
                <a:spcPts val="300"/>
              </a:spcBef>
              <a:buClr>
                <a:schemeClr val="accent1"/>
              </a:buClr>
              <a:buSzPct val="100000"/>
              <a:buFont typeface="Verdana"/>
              <a:buChar char="◦"/>
              <a:defRPr sz="2000">
                <a:solidFill>
                  <a:srgbClr val="FF0000"/>
                </a:solidFill>
              </a:defRPr>
            </a:pPr>
            <a:r>
              <a:rPr dirty="0" err="1"/>
              <a:t>專業養成</a:t>
            </a:r>
            <a:endParaRPr dirty="0"/>
          </a:p>
          <a:p>
            <a:pPr marL="365759" indent="-256031">
              <a:buClr>
                <a:schemeClr val="accent1"/>
              </a:buClr>
              <a:buSzPct val="68000"/>
              <a:buChar char="•"/>
              <a:defRPr sz="2400"/>
            </a:pPr>
            <a:r>
              <a:rPr dirty="0" err="1"/>
              <a:t>自由選修</a:t>
            </a:r>
            <a:r>
              <a:rPr dirty="0"/>
              <a:t> (15學分以上)</a:t>
            </a:r>
          </a:p>
          <a:p>
            <a:pPr marL="621791" lvl="1" indent="-228600">
              <a:spcBef>
                <a:spcPts val="300"/>
              </a:spcBef>
              <a:buClr>
                <a:schemeClr val="accent1"/>
              </a:buClr>
              <a:buSzPct val="100000"/>
              <a:buFont typeface="Verdana"/>
              <a:buChar char="◦"/>
              <a:defRPr sz="2000">
                <a:solidFill>
                  <a:srgbClr val="FF0000"/>
                </a:solidFill>
              </a:defRPr>
            </a:pPr>
            <a:r>
              <a:rPr dirty="0" err="1"/>
              <a:t>培養第二專長</a:t>
            </a:r>
            <a:r>
              <a:rPr lang="en-US" altLang="zh-TW" dirty="0"/>
              <a:t>(</a:t>
            </a:r>
            <a:r>
              <a:rPr lang="zh-TW" altLang="en-US" dirty="0"/>
              <a:t>如</a:t>
            </a:r>
            <a:r>
              <a:rPr lang="en-US" altLang="zh-TW" dirty="0"/>
              <a:t>:</a:t>
            </a:r>
            <a:r>
              <a:rPr lang="zh-TW" altLang="en-US" dirty="0"/>
              <a:t>學分學程</a:t>
            </a:r>
            <a:r>
              <a:rPr lang="en-US" altLang="zh-TW" dirty="0"/>
              <a:t>)</a:t>
            </a:r>
            <a:endParaRPr dirty="0"/>
          </a:p>
          <a:p>
            <a:pPr marL="365759" indent="-256031">
              <a:buClr>
                <a:schemeClr val="accent1"/>
              </a:buClr>
              <a:buSzPct val="68000"/>
              <a:buChar char="•"/>
              <a:defRPr sz="2400"/>
            </a:pPr>
            <a:r>
              <a:rPr dirty="0" err="1"/>
              <a:t>教育學程</a:t>
            </a:r>
            <a:endParaRPr dirty="0"/>
          </a:p>
          <a:p>
            <a:pPr marL="621791" lvl="1" indent="-228600">
              <a:spcBef>
                <a:spcPts val="300"/>
              </a:spcBef>
              <a:buClr>
                <a:schemeClr val="accent1"/>
              </a:buClr>
              <a:buSzPct val="100000"/>
              <a:buFont typeface="Verdana"/>
              <a:buChar char="◦"/>
              <a:defRPr sz="2000">
                <a:solidFill>
                  <a:srgbClr val="FF0000"/>
                </a:solidFill>
              </a:defRPr>
            </a:pPr>
            <a:r>
              <a:rPr dirty="0" err="1"/>
              <a:t>師資培育</a:t>
            </a:r>
            <a:endParaRPr dirty="0"/>
          </a:p>
          <a:p>
            <a:pPr marL="365759" indent="-256031">
              <a:buClr>
                <a:schemeClr val="accent1"/>
              </a:buClr>
              <a:buSzPct val="68000"/>
              <a:buChar char="•"/>
              <a:defRPr sz="2400"/>
            </a:pPr>
            <a:r>
              <a:rPr dirty="0" err="1"/>
              <a:t>大學生活學習與輔導</a:t>
            </a:r>
            <a:endParaRPr dirty="0"/>
          </a:p>
        </p:txBody>
      </p:sp>
      <p:pic>
        <p:nvPicPr>
          <p:cNvPr id="2" name="圖片 1">
            <a:extLst>
              <a:ext uri="{FF2B5EF4-FFF2-40B4-BE49-F238E27FC236}">
                <a16:creationId xmlns:a16="http://schemas.microsoft.com/office/drawing/2014/main" id="{F2EB4CA9-54E4-474C-815F-64E7DE389B58}"/>
              </a:ext>
            </a:extLst>
          </p:cNvPr>
          <p:cNvPicPr>
            <a:picLocks noChangeAspect="1"/>
          </p:cNvPicPr>
          <p:nvPr/>
        </p:nvPicPr>
        <p:blipFill>
          <a:blip r:embed="rId2"/>
          <a:stretch>
            <a:fillRect/>
          </a:stretch>
        </p:blipFill>
        <p:spPr>
          <a:xfrm>
            <a:off x="2323870" y="3656846"/>
            <a:ext cx="2030144" cy="1621677"/>
          </a:xfrm>
          <a:prstGeom prst="rect">
            <a:avLst/>
          </a:prstGeom>
        </p:spPr>
      </p:pic>
    </p:spTree>
  </p:cSld>
  <p:clrMapOvr>
    <a:masterClrMapping/>
  </p:clrMapOvr>
  <p:transition spd="med"/>
</p:sld>
</file>

<file path=ppt/theme/theme1.xml><?xml version="1.0" encoding="utf-8"?>
<a:theme xmlns:a="http://schemas.openxmlformats.org/drawingml/2006/main" name="匯合">
  <a:themeElements>
    <a:clrScheme name="匯合">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匯合">
      <a:majorFont>
        <a:latin typeface="Calibri"/>
        <a:ea typeface="Calibri"/>
        <a:cs typeface="Calibri"/>
      </a:majorFont>
      <a:minorFont>
        <a:latin typeface="Helvetica"/>
        <a:ea typeface="Helvetica"/>
        <a:cs typeface="Helvetica"/>
      </a:minorFont>
    </a:fontScheme>
    <a:fmtScheme name="匯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4999" cap="flat">
          <a:solidFill>
            <a:schemeClr val="accent1"/>
          </a:solidFill>
          <a:prstDash val="solid"/>
          <a:round/>
        </a:ln>
        <a:effectLst>
          <a:outerShdw blurRad="508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4999" cap="flat">
          <a:solidFill>
            <a:schemeClr val="accent1"/>
          </a:solidFill>
          <a:prstDash val="solid"/>
          <a:round/>
        </a:ln>
        <a:effectLst>
          <a:outerShdw blurRad="508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匯合">
  <a:themeElements>
    <a:clrScheme name="匯合">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匯合">
      <a:majorFont>
        <a:latin typeface="Calibri"/>
        <a:ea typeface="Calibri"/>
        <a:cs typeface="Calibri"/>
      </a:majorFont>
      <a:minorFont>
        <a:latin typeface="Helvetica"/>
        <a:ea typeface="Helvetica"/>
        <a:cs typeface="Helvetica"/>
      </a:minorFont>
    </a:fontScheme>
    <a:fmtScheme name="匯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4999" cap="flat">
          <a:solidFill>
            <a:schemeClr val="accent1"/>
          </a:solidFill>
          <a:prstDash val="solid"/>
          <a:round/>
        </a:ln>
        <a:effectLst>
          <a:outerShdw blurRad="508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4999" cap="flat">
          <a:solidFill>
            <a:schemeClr val="accent1"/>
          </a:solidFill>
          <a:prstDash val="solid"/>
          <a:round/>
        </a:ln>
        <a:effectLst>
          <a:outerShdw blurRad="508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2051</Words>
  <Application>Microsoft Office PowerPoint</Application>
  <PresentationFormat>如螢幕大小 (4:3)</PresentationFormat>
  <Paragraphs>258</Paragraphs>
  <Slides>36</Slides>
  <Notes>3</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36</vt:i4>
      </vt:variant>
    </vt:vector>
  </HeadingPairs>
  <TitlesOfParts>
    <vt:vector size="47" baseType="lpstr">
      <vt:lpstr>微软雅黑</vt:lpstr>
      <vt:lpstr>微軟正黑體</vt:lpstr>
      <vt:lpstr>標楷體</vt:lpstr>
      <vt:lpstr>Arial</vt:lpstr>
      <vt:lpstr>Calibri</vt:lpstr>
      <vt:lpstr>Helvetica</vt:lpstr>
      <vt:lpstr>Lucida Sans Unicode</vt:lpstr>
      <vt:lpstr>Times New Roman</vt:lpstr>
      <vt:lpstr>Verdana</vt:lpstr>
      <vt:lpstr>Wingdings 3</vt:lpstr>
      <vt:lpstr>匯合</vt:lpstr>
      <vt:lpstr>註冊及課務輔導</vt:lpstr>
      <vt:lpstr>註冊組服務項目</vt:lpstr>
      <vt:lpstr>PowerPoint 簡報</vt:lpstr>
      <vt:lpstr>PowerPoint 簡報</vt:lpstr>
      <vt:lpstr>PowerPoint 簡報</vt:lpstr>
      <vt:lpstr>PowerPoint 簡報</vt:lpstr>
      <vt:lpstr>註冊組網站重要資源指引</vt:lpstr>
      <vt:lpstr>課務組服務項目</vt:lpstr>
      <vt:lpstr>課程內容</vt:lpstr>
      <vt:lpstr>選課重要規定</vt:lpstr>
      <vt:lpstr>個人化課程規劃</vt:lpstr>
      <vt:lpstr>學分學程修讀 (詳請洽詢各學系)</vt:lpstr>
      <vt:lpstr>微學分及自主學習課程</vt:lpstr>
      <vt:lpstr>大學部學生預先修讀碩士班課程</vt:lpstr>
      <vt:lpstr>113學年度第1學期選課期程</vt:lpstr>
      <vt:lpstr>113學年度第1學期選課須知</vt:lpstr>
      <vt:lpstr>選課參考步驟</vt:lpstr>
      <vt:lpstr>網路選課流程 </vt:lpstr>
      <vt:lpstr>開設課程查詢</vt:lpstr>
      <vt:lpstr>PowerPoint 簡報</vt:lpstr>
      <vt:lpstr>網路加退選  通識/體育課程志願序選課</vt:lpstr>
      <vt:lpstr>網路加退選  通識/體育課程志願序結果查詢</vt:lpstr>
      <vt:lpstr>PowerPoint 簡報</vt:lpstr>
      <vt:lpstr>網路加退選  課程網路加退選</vt:lpstr>
      <vt:lpstr>網路加退選--加選範例      </vt:lpstr>
      <vt:lpstr>網路加退選--加選範例    </vt:lpstr>
      <vt:lpstr>PowerPoint 簡報</vt:lpstr>
      <vt:lpstr>PowerPoint 簡報</vt:lpstr>
      <vt:lpstr>網路加退選--選課確認   </vt:lpstr>
      <vt:lpstr>網路加退選   注意事項</vt:lpstr>
      <vt:lpstr>網路加退選   注意事項</vt:lpstr>
      <vt:lpstr>人工加退選     </vt:lpstr>
      <vt:lpstr>通識課程修讀&amp;師培課程修讀</vt:lpstr>
      <vt:lpstr>各學院教務聯絡窗口</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選課及註冊輔導</dc:title>
  <dc:creator>翁婉萍</dc:creator>
  <cp:lastModifiedBy>user</cp:lastModifiedBy>
  <cp:revision>89</cp:revision>
  <cp:lastPrinted>2022-08-24T02:38:14Z</cp:lastPrinted>
  <dcterms:modified xsi:type="dcterms:W3CDTF">2024-08-10T07:21:53Z</dcterms:modified>
</cp:coreProperties>
</file>