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2" r:id="rId4"/>
    <p:sldId id="259" r:id="rId5"/>
    <p:sldId id="260" r:id="rId6"/>
    <p:sldId id="277" r:id="rId7"/>
    <p:sldId id="300" r:id="rId8"/>
    <p:sldId id="302" r:id="rId9"/>
    <p:sldId id="283" r:id="rId10"/>
    <p:sldId id="304" r:id="rId11"/>
    <p:sldId id="285" r:id="rId12"/>
    <p:sldId id="286" r:id="rId13"/>
    <p:sldId id="287" r:id="rId14"/>
    <p:sldId id="288" r:id="rId15"/>
    <p:sldId id="306" r:id="rId16"/>
    <p:sldId id="307" r:id="rId17"/>
    <p:sldId id="275" r:id="rId18"/>
    <p:sldId id="267" r:id="rId19"/>
  </p:sldIdLst>
  <p:sldSz cx="9144000" cy="6858000" type="screen4x3"/>
  <p:notesSz cx="6797675" cy="98567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婉菁" initials="陳婉菁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FADCC6"/>
    <a:srgbClr val="F8D2B6"/>
    <a:srgbClr val="FBE6D6"/>
    <a:srgbClr val="F49B78"/>
    <a:srgbClr val="F6B196"/>
    <a:srgbClr val="00389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9" autoAdjust="0"/>
    <p:restoredTop sz="90962" autoAdjust="0"/>
  </p:normalViewPr>
  <p:slideViewPr>
    <p:cSldViewPr>
      <p:cViewPr>
        <p:scale>
          <a:sx n="80" d="100"/>
          <a:sy n="80" d="100"/>
        </p:scale>
        <p:origin x="82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B69D9-248B-49F8-BFD7-7199D9CB620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8250A99-5F65-434E-8C2A-7D4E991D954C}">
      <dgm:prSet phldrT="[文字]" custT="1"/>
      <dgm:spPr/>
      <dgm:t>
        <a:bodyPr/>
        <a:lstStyle/>
        <a:p>
          <a:r>
            <a:rPr lang="zh-TW" altLang="en-US" sz="2200" dirty="0"/>
            <a:t>通識教育理念</a:t>
          </a:r>
        </a:p>
      </dgm:t>
    </dgm:pt>
    <dgm:pt modelId="{7899044F-7E25-4803-A572-E9DB84CFD08C}" type="parTrans" cxnId="{50E8735B-D336-4B90-A5AE-9D2667F24D07}">
      <dgm:prSet/>
      <dgm:spPr/>
      <dgm:t>
        <a:bodyPr/>
        <a:lstStyle/>
        <a:p>
          <a:endParaRPr lang="zh-TW" altLang="en-US"/>
        </a:p>
      </dgm:t>
    </dgm:pt>
    <dgm:pt modelId="{EBFA56C7-D8DD-4570-AE81-E9A2F2F7BA68}" type="sibTrans" cxnId="{50E8735B-D336-4B90-A5AE-9D2667F24D07}">
      <dgm:prSet/>
      <dgm:spPr/>
      <dgm:t>
        <a:bodyPr/>
        <a:lstStyle/>
        <a:p>
          <a:endParaRPr lang="zh-TW" altLang="en-US"/>
        </a:p>
      </dgm:t>
    </dgm:pt>
    <dgm:pt modelId="{C39FC446-4FAF-4ED3-A1F0-7B10085FFD4B}">
      <dgm:prSet phldrT="[文字]" custT="1"/>
      <dgm:spPr/>
      <dgm:t>
        <a:bodyPr/>
        <a:lstStyle/>
        <a:p>
          <a:r>
            <a:rPr lang="zh-TW" altLang="en-US" sz="2200" dirty="0"/>
            <a:t>六大素養意涵</a:t>
          </a:r>
        </a:p>
      </dgm:t>
    </dgm:pt>
    <dgm:pt modelId="{F18ABFFF-FAD7-406C-B373-796FBC4905C9}" type="parTrans" cxnId="{58DD83D0-B5D8-4E23-92FC-5DCCDE01EC07}">
      <dgm:prSet/>
      <dgm:spPr/>
      <dgm:t>
        <a:bodyPr/>
        <a:lstStyle/>
        <a:p>
          <a:endParaRPr lang="zh-TW" altLang="en-US"/>
        </a:p>
      </dgm:t>
    </dgm:pt>
    <dgm:pt modelId="{AB6C4B3C-E4AC-4FFF-9EFB-B43FB36677C4}" type="sibTrans" cxnId="{58DD83D0-B5D8-4E23-92FC-5DCCDE01EC07}">
      <dgm:prSet/>
      <dgm:spPr/>
      <dgm:t>
        <a:bodyPr/>
        <a:lstStyle/>
        <a:p>
          <a:endParaRPr lang="zh-TW" altLang="en-US"/>
        </a:p>
      </dgm:t>
    </dgm:pt>
    <dgm:pt modelId="{6EE992D1-A7AF-4161-B52A-2C4C847F7972}">
      <dgm:prSet phldrT="[文字]" custT="1"/>
      <dgm:spPr/>
      <dgm:t>
        <a:bodyPr/>
        <a:lstStyle/>
        <a:p>
          <a:r>
            <a:rPr lang="zh-TW" altLang="en-US" sz="2200" dirty="0"/>
            <a:t>通識課程架構</a:t>
          </a:r>
        </a:p>
      </dgm:t>
    </dgm:pt>
    <dgm:pt modelId="{6908D12A-0685-4DE1-A24F-6FC477F78160}" type="parTrans" cxnId="{94C39E57-7C69-4651-AE62-0610FA7CDA0A}">
      <dgm:prSet/>
      <dgm:spPr/>
      <dgm:t>
        <a:bodyPr/>
        <a:lstStyle/>
        <a:p>
          <a:endParaRPr lang="zh-TW" altLang="en-US"/>
        </a:p>
      </dgm:t>
    </dgm:pt>
    <dgm:pt modelId="{45AA2B35-4AF3-460F-95F4-9FD33CB4CA89}" type="sibTrans" cxnId="{94C39E57-7C69-4651-AE62-0610FA7CDA0A}">
      <dgm:prSet/>
      <dgm:spPr/>
      <dgm:t>
        <a:bodyPr/>
        <a:lstStyle/>
        <a:p>
          <a:endParaRPr lang="zh-TW" altLang="en-US"/>
        </a:p>
      </dgm:t>
    </dgm:pt>
    <dgm:pt modelId="{38CCBA75-7675-4B35-8C6B-F43D0AAE9639}">
      <dgm:prSet phldrT="[文字]" custT="1"/>
      <dgm:spPr/>
      <dgm:t>
        <a:bodyPr/>
        <a:lstStyle/>
        <a:p>
          <a:r>
            <a:rPr lang="zh-TW" altLang="en-US" sz="2200" dirty="0"/>
            <a:t>選課注意事項</a:t>
          </a:r>
          <a:br>
            <a:rPr lang="en-US" altLang="zh-TW" sz="2200" dirty="0"/>
          </a:br>
          <a:r>
            <a:rPr lang="zh-TW" altLang="zh-TW" sz="2200" dirty="0"/>
            <a:t>開排課時間</a:t>
          </a:r>
          <a:endParaRPr lang="zh-TW" altLang="en-US" sz="2200" dirty="0"/>
        </a:p>
      </dgm:t>
    </dgm:pt>
    <dgm:pt modelId="{93B5A0FF-2730-40EF-BD04-0CC338D0CA68}" type="parTrans" cxnId="{FF7070F1-9D4B-4049-B616-8C5DCE4AD4D7}">
      <dgm:prSet/>
      <dgm:spPr/>
      <dgm:t>
        <a:bodyPr/>
        <a:lstStyle/>
        <a:p>
          <a:endParaRPr lang="zh-TW" altLang="en-US"/>
        </a:p>
      </dgm:t>
    </dgm:pt>
    <dgm:pt modelId="{4C809A20-4AA9-4644-BD44-601361C3D482}" type="sibTrans" cxnId="{FF7070F1-9D4B-4049-B616-8C5DCE4AD4D7}">
      <dgm:prSet/>
      <dgm:spPr/>
      <dgm:t>
        <a:bodyPr/>
        <a:lstStyle/>
        <a:p>
          <a:endParaRPr lang="zh-TW" altLang="en-US"/>
        </a:p>
      </dgm:t>
    </dgm:pt>
    <dgm:pt modelId="{87A2194F-21D8-443C-962C-1BE64373459B}">
      <dgm:prSet phldrT="[文字]" custT="1"/>
      <dgm:spPr/>
      <dgm:t>
        <a:bodyPr/>
        <a:lstStyle/>
        <a:p>
          <a:r>
            <a:rPr lang="zh-TW" altLang="en-US" sz="2200" dirty="0"/>
            <a:t>通識教育護照</a:t>
          </a:r>
        </a:p>
      </dgm:t>
    </dgm:pt>
    <dgm:pt modelId="{EEAC37E2-69E9-4B0D-850A-AB78E34FBEAC}" type="parTrans" cxnId="{7D451BBC-9D76-4709-9749-943E2B5A08EF}">
      <dgm:prSet/>
      <dgm:spPr/>
      <dgm:t>
        <a:bodyPr/>
        <a:lstStyle/>
        <a:p>
          <a:endParaRPr lang="zh-TW" altLang="en-US"/>
        </a:p>
      </dgm:t>
    </dgm:pt>
    <dgm:pt modelId="{BF5621BE-3628-4552-827B-ABBE3CA525B7}" type="sibTrans" cxnId="{7D451BBC-9D76-4709-9749-943E2B5A08EF}">
      <dgm:prSet/>
      <dgm:spPr/>
      <dgm:t>
        <a:bodyPr/>
        <a:lstStyle/>
        <a:p>
          <a:endParaRPr lang="zh-TW" altLang="en-US"/>
        </a:p>
      </dgm:t>
    </dgm:pt>
    <dgm:pt modelId="{A16CC647-0A70-4568-85DD-1ACA14C72DCA}">
      <dgm:prSet phldrT="[文字]" custT="1"/>
      <dgm:spPr/>
      <dgm:t>
        <a:bodyPr/>
        <a:lstStyle/>
        <a:p>
          <a:r>
            <a:rPr lang="zh-TW" altLang="en-US" sz="2200" dirty="0"/>
            <a:t>通識</a:t>
          </a:r>
          <a:r>
            <a:rPr lang="en-US" altLang="en-US" sz="2200" dirty="0"/>
            <a:t>QA</a:t>
          </a:r>
          <a:endParaRPr lang="zh-TW" altLang="en-US" sz="2200" dirty="0"/>
        </a:p>
      </dgm:t>
    </dgm:pt>
    <dgm:pt modelId="{BBC9CA39-3180-4262-8511-834244BE81CA}" type="sibTrans" cxnId="{40FBF8F2-91FA-430A-B3A6-2F1CA81601F5}">
      <dgm:prSet/>
      <dgm:spPr/>
      <dgm:t>
        <a:bodyPr/>
        <a:lstStyle/>
        <a:p>
          <a:endParaRPr lang="zh-TW" altLang="en-US"/>
        </a:p>
      </dgm:t>
    </dgm:pt>
    <dgm:pt modelId="{A9DD8C3E-B4F4-4B57-94E4-04308FD3D769}" type="parTrans" cxnId="{40FBF8F2-91FA-430A-B3A6-2F1CA81601F5}">
      <dgm:prSet/>
      <dgm:spPr/>
      <dgm:t>
        <a:bodyPr/>
        <a:lstStyle/>
        <a:p>
          <a:endParaRPr lang="zh-TW" altLang="en-US"/>
        </a:p>
      </dgm:t>
    </dgm:pt>
    <dgm:pt modelId="{34369099-4225-4F4B-B57D-14D250F7F293}" type="pres">
      <dgm:prSet presAssocID="{4A5B69D9-248B-49F8-BFD7-7199D9CB620A}" presName="Name0" presStyleCnt="0">
        <dgm:presLayoutVars>
          <dgm:chMax/>
          <dgm:chPref/>
          <dgm:dir/>
          <dgm:animLvl val="lvl"/>
        </dgm:presLayoutVars>
      </dgm:prSet>
      <dgm:spPr/>
    </dgm:pt>
    <dgm:pt modelId="{85F006AB-03C5-46C9-ACBF-E115DB2F708C}" type="pres">
      <dgm:prSet presAssocID="{08250A99-5F65-434E-8C2A-7D4E991D954C}" presName="composite" presStyleCnt="0"/>
      <dgm:spPr/>
    </dgm:pt>
    <dgm:pt modelId="{0C0D5065-F225-4A23-9679-DFDA813798B6}" type="pres">
      <dgm:prSet presAssocID="{08250A99-5F65-434E-8C2A-7D4E991D954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6D28C603-8625-48CD-BE66-DA1A9ADB395C}" type="pres">
      <dgm:prSet presAssocID="{08250A99-5F65-434E-8C2A-7D4E991D954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A66CF96-F011-4966-AEFD-59A2CC7A75AF}" type="pres">
      <dgm:prSet presAssocID="{08250A99-5F65-434E-8C2A-7D4E991D954C}" presName="BalanceSpacing" presStyleCnt="0"/>
      <dgm:spPr/>
    </dgm:pt>
    <dgm:pt modelId="{04DCF7B3-9495-4B40-BD19-7ED9421EFB7F}" type="pres">
      <dgm:prSet presAssocID="{08250A99-5F65-434E-8C2A-7D4E991D954C}" presName="BalanceSpacing1" presStyleCnt="0"/>
      <dgm:spPr/>
    </dgm:pt>
    <dgm:pt modelId="{6249997D-78E5-4E50-BE3B-89927A6FBB9B}" type="pres">
      <dgm:prSet presAssocID="{EBFA56C7-D8DD-4570-AE81-E9A2F2F7BA68}" presName="Accent1Text" presStyleLbl="node1" presStyleIdx="1" presStyleCnt="6"/>
      <dgm:spPr/>
    </dgm:pt>
    <dgm:pt modelId="{631DA892-45E4-4D76-B3A0-29E1A12036A0}" type="pres">
      <dgm:prSet presAssocID="{EBFA56C7-D8DD-4570-AE81-E9A2F2F7BA68}" presName="spaceBetweenRectangles" presStyleCnt="0"/>
      <dgm:spPr/>
    </dgm:pt>
    <dgm:pt modelId="{3D4A3A5A-AA79-44B2-A6A0-AF20E328CE9F}" type="pres">
      <dgm:prSet presAssocID="{6EE992D1-A7AF-4161-B52A-2C4C847F7972}" presName="composite" presStyleCnt="0"/>
      <dgm:spPr/>
    </dgm:pt>
    <dgm:pt modelId="{CBEADAE0-EF7C-4762-BE07-0434D4628E44}" type="pres">
      <dgm:prSet presAssocID="{6EE992D1-A7AF-4161-B52A-2C4C847F797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72E488D-935D-4C5A-90B5-6308AD867E57}" type="pres">
      <dgm:prSet presAssocID="{6EE992D1-A7AF-4161-B52A-2C4C847F797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AE3C888-D66C-453F-B454-8CD4EB7E63A0}" type="pres">
      <dgm:prSet presAssocID="{6EE992D1-A7AF-4161-B52A-2C4C847F7972}" presName="BalanceSpacing" presStyleCnt="0"/>
      <dgm:spPr/>
    </dgm:pt>
    <dgm:pt modelId="{9EE82ABF-75DD-4DBA-B51C-76585E4BF221}" type="pres">
      <dgm:prSet presAssocID="{6EE992D1-A7AF-4161-B52A-2C4C847F7972}" presName="BalanceSpacing1" presStyleCnt="0"/>
      <dgm:spPr/>
    </dgm:pt>
    <dgm:pt modelId="{7B6D4619-0E31-4288-A735-58D2D61D0F0A}" type="pres">
      <dgm:prSet presAssocID="{45AA2B35-4AF3-460F-95F4-9FD33CB4CA89}" presName="Accent1Text" presStyleLbl="node1" presStyleIdx="3" presStyleCnt="6"/>
      <dgm:spPr/>
    </dgm:pt>
    <dgm:pt modelId="{9A3A9715-8E13-4E76-9180-469FD91E75C0}" type="pres">
      <dgm:prSet presAssocID="{45AA2B35-4AF3-460F-95F4-9FD33CB4CA89}" presName="spaceBetweenRectangles" presStyleCnt="0"/>
      <dgm:spPr/>
    </dgm:pt>
    <dgm:pt modelId="{4613DAB6-8C94-48D0-9DAD-AC005E6CC29D}" type="pres">
      <dgm:prSet presAssocID="{87A2194F-21D8-443C-962C-1BE64373459B}" presName="composite" presStyleCnt="0"/>
      <dgm:spPr/>
    </dgm:pt>
    <dgm:pt modelId="{EDBF7C21-621B-4795-9E26-D4E1774A0878}" type="pres">
      <dgm:prSet presAssocID="{87A2194F-21D8-443C-962C-1BE64373459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8F064A1-F52E-4F5D-A47F-3E78CE219A06}" type="pres">
      <dgm:prSet presAssocID="{87A2194F-21D8-443C-962C-1BE64373459B}" presName="Childtext1" presStyleLbl="revTx" presStyleIdx="2" presStyleCnt="3" custLinFactNeighborX="-504" custLinFactNeighborY="6543">
        <dgm:presLayoutVars>
          <dgm:chMax val="0"/>
          <dgm:chPref val="0"/>
          <dgm:bulletEnabled val="1"/>
        </dgm:presLayoutVars>
      </dgm:prSet>
      <dgm:spPr/>
    </dgm:pt>
    <dgm:pt modelId="{B288F064-65A6-456F-ABF2-1A57AF631F3C}" type="pres">
      <dgm:prSet presAssocID="{87A2194F-21D8-443C-962C-1BE64373459B}" presName="BalanceSpacing" presStyleCnt="0"/>
      <dgm:spPr/>
    </dgm:pt>
    <dgm:pt modelId="{D5D46331-10A6-4B62-9D54-3FED39479E8C}" type="pres">
      <dgm:prSet presAssocID="{87A2194F-21D8-443C-962C-1BE64373459B}" presName="BalanceSpacing1" presStyleCnt="0"/>
      <dgm:spPr/>
    </dgm:pt>
    <dgm:pt modelId="{04B3D356-55F8-42D6-96F3-FA118A13DDC2}" type="pres">
      <dgm:prSet presAssocID="{BF5621BE-3628-4552-827B-ABBE3CA525B7}" presName="Accent1Text" presStyleLbl="node1" presStyleIdx="5" presStyleCnt="6"/>
      <dgm:spPr/>
    </dgm:pt>
  </dgm:ptLst>
  <dgm:cxnLst>
    <dgm:cxn modelId="{BADB3004-9FFB-4A1D-8B2B-658F14197557}" type="presOf" srcId="{A16CC647-0A70-4568-85DD-1ACA14C72DCA}" destId="{98F064A1-F52E-4F5D-A47F-3E78CE219A06}" srcOrd="0" destOrd="0" presId="urn:microsoft.com/office/officeart/2008/layout/AlternatingHexagons"/>
    <dgm:cxn modelId="{0371D30E-5AAF-41BC-813E-0A6AAA156048}" type="presOf" srcId="{BF5621BE-3628-4552-827B-ABBE3CA525B7}" destId="{04B3D356-55F8-42D6-96F3-FA118A13DDC2}" srcOrd="0" destOrd="0" presId="urn:microsoft.com/office/officeart/2008/layout/AlternatingHexagons"/>
    <dgm:cxn modelId="{8C21D519-92B1-438F-9407-1DA957723269}" type="presOf" srcId="{4A5B69D9-248B-49F8-BFD7-7199D9CB620A}" destId="{34369099-4225-4F4B-B57D-14D250F7F293}" srcOrd="0" destOrd="0" presId="urn:microsoft.com/office/officeart/2008/layout/AlternatingHexagons"/>
    <dgm:cxn modelId="{F9A74E1E-F420-4A8D-9A05-03FEA7212B3E}" type="presOf" srcId="{08250A99-5F65-434E-8C2A-7D4E991D954C}" destId="{0C0D5065-F225-4A23-9679-DFDA813798B6}" srcOrd="0" destOrd="0" presId="urn:microsoft.com/office/officeart/2008/layout/AlternatingHexagons"/>
    <dgm:cxn modelId="{8116CA3C-B568-48D1-A28D-EC3616E0F3AF}" type="presOf" srcId="{6EE992D1-A7AF-4161-B52A-2C4C847F7972}" destId="{CBEADAE0-EF7C-4762-BE07-0434D4628E44}" srcOrd="0" destOrd="0" presId="urn:microsoft.com/office/officeart/2008/layout/AlternatingHexagons"/>
    <dgm:cxn modelId="{50E8735B-D336-4B90-A5AE-9D2667F24D07}" srcId="{4A5B69D9-248B-49F8-BFD7-7199D9CB620A}" destId="{08250A99-5F65-434E-8C2A-7D4E991D954C}" srcOrd="0" destOrd="0" parTransId="{7899044F-7E25-4803-A572-E9DB84CFD08C}" sibTransId="{EBFA56C7-D8DD-4570-AE81-E9A2F2F7BA68}"/>
    <dgm:cxn modelId="{94C39E57-7C69-4651-AE62-0610FA7CDA0A}" srcId="{4A5B69D9-248B-49F8-BFD7-7199D9CB620A}" destId="{6EE992D1-A7AF-4161-B52A-2C4C847F7972}" srcOrd="1" destOrd="0" parTransId="{6908D12A-0685-4DE1-A24F-6FC477F78160}" sibTransId="{45AA2B35-4AF3-460F-95F4-9FD33CB4CA89}"/>
    <dgm:cxn modelId="{67D4E858-9946-4F76-BA22-911A899941CA}" type="presOf" srcId="{45AA2B35-4AF3-460F-95F4-9FD33CB4CA89}" destId="{7B6D4619-0E31-4288-A735-58D2D61D0F0A}" srcOrd="0" destOrd="0" presId="urn:microsoft.com/office/officeart/2008/layout/AlternatingHexagons"/>
    <dgm:cxn modelId="{CA5DC67D-8709-4290-AE6D-B9037D47D112}" type="presOf" srcId="{87A2194F-21D8-443C-962C-1BE64373459B}" destId="{EDBF7C21-621B-4795-9E26-D4E1774A0878}" srcOrd="0" destOrd="0" presId="urn:microsoft.com/office/officeart/2008/layout/AlternatingHexagons"/>
    <dgm:cxn modelId="{7D451BBC-9D76-4709-9749-943E2B5A08EF}" srcId="{4A5B69D9-248B-49F8-BFD7-7199D9CB620A}" destId="{87A2194F-21D8-443C-962C-1BE64373459B}" srcOrd="2" destOrd="0" parTransId="{EEAC37E2-69E9-4B0D-850A-AB78E34FBEAC}" sibTransId="{BF5621BE-3628-4552-827B-ABBE3CA525B7}"/>
    <dgm:cxn modelId="{A56A1CCD-CCE3-48A6-AF68-BEA56927A729}" type="presOf" srcId="{C39FC446-4FAF-4ED3-A1F0-7B10085FFD4B}" destId="{6D28C603-8625-48CD-BE66-DA1A9ADB395C}" srcOrd="0" destOrd="0" presId="urn:microsoft.com/office/officeart/2008/layout/AlternatingHexagons"/>
    <dgm:cxn modelId="{A21455CF-2101-4FCF-9872-F78E7F4FE1AC}" type="presOf" srcId="{EBFA56C7-D8DD-4570-AE81-E9A2F2F7BA68}" destId="{6249997D-78E5-4E50-BE3B-89927A6FBB9B}" srcOrd="0" destOrd="0" presId="urn:microsoft.com/office/officeart/2008/layout/AlternatingHexagons"/>
    <dgm:cxn modelId="{58DD83D0-B5D8-4E23-92FC-5DCCDE01EC07}" srcId="{08250A99-5F65-434E-8C2A-7D4E991D954C}" destId="{C39FC446-4FAF-4ED3-A1F0-7B10085FFD4B}" srcOrd="0" destOrd="0" parTransId="{F18ABFFF-FAD7-406C-B373-796FBC4905C9}" sibTransId="{AB6C4B3C-E4AC-4FFF-9EFB-B43FB36677C4}"/>
    <dgm:cxn modelId="{15F2B6DA-F8E6-4712-972B-DFD79D3BBA08}" type="presOf" srcId="{38CCBA75-7675-4B35-8C6B-F43D0AAE9639}" destId="{872E488D-935D-4C5A-90B5-6308AD867E57}" srcOrd="0" destOrd="0" presId="urn:microsoft.com/office/officeart/2008/layout/AlternatingHexagons"/>
    <dgm:cxn modelId="{FF7070F1-9D4B-4049-B616-8C5DCE4AD4D7}" srcId="{6EE992D1-A7AF-4161-B52A-2C4C847F7972}" destId="{38CCBA75-7675-4B35-8C6B-F43D0AAE9639}" srcOrd="0" destOrd="0" parTransId="{93B5A0FF-2730-40EF-BD04-0CC338D0CA68}" sibTransId="{4C809A20-4AA9-4644-BD44-601361C3D482}"/>
    <dgm:cxn modelId="{40FBF8F2-91FA-430A-B3A6-2F1CA81601F5}" srcId="{87A2194F-21D8-443C-962C-1BE64373459B}" destId="{A16CC647-0A70-4568-85DD-1ACA14C72DCA}" srcOrd="0" destOrd="0" parTransId="{A9DD8C3E-B4F4-4B57-94E4-04308FD3D769}" sibTransId="{BBC9CA39-3180-4262-8511-834244BE81CA}"/>
    <dgm:cxn modelId="{3197E365-1627-425C-9D16-D4184F5F367E}" type="presParOf" srcId="{34369099-4225-4F4B-B57D-14D250F7F293}" destId="{85F006AB-03C5-46C9-ACBF-E115DB2F708C}" srcOrd="0" destOrd="0" presId="urn:microsoft.com/office/officeart/2008/layout/AlternatingHexagons"/>
    <dgm:cxn modelId="{BBAB3242-8ABB-4849-BED0-29E5A2275A75}" type="presParOf" srcId="{85F006AB-03C5-46C9-ACBF-E115DB2F708C}" destId="{0C0D5065-F225-4A23-9679-DFDA813798B6}" srcOrd="0" destOrd="0" presId="urn:microsoft.com/office/officeart/2008/layout/AlternatingHexagons"/>
    <dgm:cxn modelId="{9CB79491-7E09-415D-A632-79A577D46CDB}" type="presParOf" srcId="{85F006AB-03C5-46C9-ACBF-E115DB2F708C}" destId="{6D28C603-8625-48CD-BE66-DA1A9ADB395C}" srcOrd="1" destOrd="0" presId="urn:microsoft.com/office/officeart/2008/layout/AlternatingHexagons"/>
    <dgm:cxn modelId="{916DD642-F834-47DC-A2D5-597950670411}" type="presParOf" srcId="{85F006AB-03C5-46C9-ACBF-E115DB2F708C}" destId="{CA66CF96-F011-4966-AEFD-59A2CC7A75AF}" srcOrd="2" destOrd="0" presId="urn:microsoft.com/office/officeart/2008/layout/AlternatingHexagons"/>
    <dgm:cxn modelId="{7EB1F9DD-F471-4C98-819A-9594133E42D3}" type="presParOf" srcId="{85F006AB-03C5-46C9-ACBF-E115DB2F708C}" destId="{04DCF7B3-9495-4B40-BD19-7ED9421EFB7F}" srcOrd="3" destOrd="0" presId="urn:microsoft.com/office/officeart/2008/layout/AlternatingHexagons"/>
    <dgm:cxn modelId="{E6671D20-A8A4-4C83-BCEF-D58236A74FA0}" type="presParOf" srcId="{85F006AB-03C5-46C9-ACBF-E115DB2F708C}" destId="{6249997D-78E5-4E50-BE3B-89927A6FBB9B}" srcOrd="4" destOrd="0" presId="urn:microsoft.com/office/officeart/2008/layout/AlternatingHexagons"/>
    <dgm:cxn modelId="{D8E06F19-6093-49F9-914B-E9949B7286EF}" type="presParOf" srcId="{34369099-4225-4F4B-B57D-14D250F7F293}" destId="{631DA892-45E4-4D76-B3A0-29E1A12036A0}" srcOrd="1" destOrd="0" presId="urn:microsoft.com/office/officeart/2008/layout/AlternatingHexagons"/>
    <dgm:cxn modelId="{AE101FF8-7786-4D34-8088-91AC0499B85A}" type="presParOf" srcId="{34369099-4225-4F4B-B57D-14D250F7F293}" destId="{3D4A3A5A-AA79-44B2-A6A0-AF20E328CE9F}" srcOrd="2" destOrd="0" presId="urn:microsoft.com/office/officeart/2008/layout/AlternatingHexagons"/>
    <dgm:cxn modelId="{6A957F1A-B234-4F55-B2A3-F9DE1562C24F}" type="presParOf" srcId="{3D4A3A5A-AA79-44B2-A6A0-AF20E328CE9F}" destId="{CBEADAE0-EF7C-4762-BE07-0434D4628E44}" srcOrd="0" destOrd="0" presId="urn:microsoft.com/office/officeart/2008/layout/AlternatingHexagons"/>
    <dgm:cxn modelId="{39D64824-82DE-466C-97DB-C3A2249E7D9D}" type="presParOf" srcId="{3D4A3A5A-AA79-44B2-A6A0-AF20E328CE9F}" destId="{872E488D-935D-4C5A-90B5-6308AD867E57}" srcOrd="1" destOrd="0" presId="urn:microsoft.com/office/officeart/2008/layout/AlternatingHexagons"/>
    <dgm:cxn modelId="{B37186D6-67B7-4C2E-BD8A-D7B84C0BFE63}" type="presParOf" srcId="{3D4A3A5A-AA79-44B2-A6A0-AF20E328CE9F}" destId="{8AE3C888-D66C-453F-B454-8CD4EB7E63A0}" srcOrd="2" destOrd="0" presId="urn:microsoft.com/office/officeart/2008/layout/AlternatingHexagons"/>
    <dgm:cxn modelId="{F69712DB-DBA6-4967-A901-28E9B7D8556E}" type="presParOf" srcId="{3D4A3A5A-AA79-44B2-A6A0-AF20E328CE9F}" destId="{9EE82ABF-75DD-4DBA-B51C-76585E4BF221}" srcOrd="3" destOrd="0" presId="urn:microsoft.com/office/officeart/2008/layout/AlternatingHexagons"/>
    <dgm:cxn modelId="{B0731511-EBE1-49F1-84D5-72D5A4AF2310}" type="presParOf" srcId="{3D4A3A5A-AA79-44B2-A6A0-AF20E328CE9F}" destId="{7B6D4619-0E31-4288-A735-58D2D61D0F0A}" srcOrd="4" destOrd="0" presId="urn:microsoft.com/office/officeart/2008/layout/AlternatingHexagons"/>
    <dgm:cxn modelId="{9BF48BE1-D1D1-4419-BC71-0A23DB6D8F3E}" type="presParOf" srcId="{34369099-4225-4F4B-B57D-14D250F7F293}" destId="{9A3A9715-8E13-4E76-9180-469FD91E75C0}" srcOrd="3" destOrd="0" presId="urn:microsoft.com/office/officeart/2008/layout/AlternatingHexagons"/>
    <dgm:cxn modelId="{D9ACA528-EED2-482F-BEE7-F6DCB6991A5F}" type="presParOf" srcId="{34369099-4225-4F4B-B57D-14D250F7F293}" destId="{4613DAB6-8C94-48D0-9DAD-AC005E6CC29D}" srcOrd="4" destOrd="0" presId="urn:microsoft.com/office/officeart/2008/layout/AlternatingHexagons"/>
    <dgm:cxn modelId="{F4A6D2FF-22F2-4223-8626-D9F036266B48}" type="presParOf" srcId="{4613DAB6-8C94-48D0-9DAD-AC005E6CC29D}" destId="{EDBF7C21-621B-4795-9E26-D4E1774A0878}" srcOrd="0" destOrd="0" presId="urn:microsoft.com/office/officeart/2008/layout/AlternatingHexagons"/>
    <dgm:cxn modelId="{EA6133EA-F526-45F4-9817-6D693CA5C59E}" type="presParOf" srcId="{4613DAB6-8C94-48D0-9DAD-AC005E6CC29D}" destId="{98F064A1-F52E-4F5D-A47F-3E78CE219A06}" srcOrd="1" destOrd="0" presId="urn:microsoft.com/office/officeart/2008/layout/AlternatingHexagons"/>
    <dgm:cxn modelId="{DB25C76E-F5E9-469B-97BC-195D7493795B}" type="presParOf" srcId="{4613DAB6-8C94-48D0-9DAD-AC005E6CC29D}" destId="{B288F064-65A6-456F-ABF2-1A57AF631F3C}" srcOrd="2" destOrd="0" presId="urn:microsoft.com/office/officeart/2008/layout/AlternatingHexagons"/>
    <dgm:cxn modelId="{97DD9C12-0E95-4D62-806B-889564C833FD}" type="presParOf" srcId="{4613DAB6-8C94-48D0-9DAD-AC005E6CC29D}" destId="{D5D46331-10A6-4B62-9D54-3FED39479E8C}" srcOrd="3" destOrd="0" presId="urn:microsoft.com/office/officeart/2008/layout/AlternatingHexagons"/>
    <dgm:cxn modelId="{5F746264-4DDD-4F5C-9809-1AAC3EFE3AF5}" type="presParOf" srcId="{4613DAB6-8C94-48D0-9DAD-AC005E6CC29D}" destId="{04B3D356-55F8-42D6-96F3-FA118A13DDC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1511B-D9B1-4BCB-B6D1-5E00CDFF745D}" type="doc">
      <dgm:prSet loTypeId="urn:diagrams.loki3.com/VaryingWidthList+Icon" loCatId="list" qsTypeId="urn:microsoft.com/office/officeart/2005/8/quickstyle/simple1" qsCatId="simple" csTypeId="urn:microsoft.com/office/officeart/2005/8/colors/accent1_3" csCatId="accent1" phldr="1"/>
      <dgm:spPr/>
    </dgm:pt>
    <dgm:pt modelId="{7A1ABF30-9868-4843-8EFE-E8B550B64AC7}">
      <dgm:prSet phldrT="[文字]"/>
      <dgm:spPr/>
      <dgm:t>
        <a:bodyPr/>
        <a:lstStyle/>
        <a:p>
          <a:r>
            <a:rPr lang="zh-TW" altLang="en-US" dirty="0"/>
            <a:t>英語能力檢定抵免修學分</a:t>
          </a:r>
        </a:p>
      </dgm:t>
    </dgm:pt>
    <dgm:pt modelId="{33223EC2-9436-45D5-B64D-F0A683D30A19}" type="parTrans" cxnId="{6C1BB9E6-DD69-4D0F-BC30-CE215E0C06D0}">
      <dgm:prSet/>
      <dgm:spPr/>
      <dgm:t>
        <a:bodyPr/>
        <a:lstStyle/>
        <a:p>
          <a:endParaRPr lang="zh-TW" altLang="en-US"/>
        </a:p>
      </dgm:t>
    </dgm:pt>
    <dgm:pt modelId="{695A067F-A903-47C6-9417-85A10D6A9E34}" type="sibTrans" cxnId="{6C1BB9E6-DD69-4D0F-BC30-CE215E0C06D0}">
      <dgm:prSet/>
      <dgm:spPr/>
      <dgm:t>
        <a:bodyPr/>
        <a:lstStyle/>
        <a:p>
          <a:endParaRPr lang="zh-TW" altLang="en-US"/>
        </a:p>
      </dgm:t>
    </dgm:pt>
    <dgm:pt modelId="{D056BAB9-01D0-4BF9-9E6E-A8193FC27C86}">
      <dgm:prSet phldrT="[文字]"/>
      <dgm:spPr/>
      <dgm:t>
        <a:bodyPr/>
        <a:lstStyle/>
        <a:p>
          <a:r>
            <a:rPr lang="zh-TW" altLang="en-US" dirty="0"/>
            <a:t>資訊應用與設計類課群</a:t>
          </a:r>
        </a:p>
      </dgm:t>
    </dgm:pt>
    <dgm:pt modelId="{1EBAC8A1-D1CD-40D7-A441-F15ED87802A7}" type="parTrans" cxnId="{41276C6F-1D56-41D1-A85D-29B0806A00EA}">
      <dgm:prSet/>
      <dgm:spPr/>
      <dgm:t>
        <a:bodyPr/>
        <a:lstStyle/>
        <a:p>
          <a:endParaRPr lang="zh-TW" altLang="en-US"/>
        </a:p>
      </dgm:t>
    </dgm:pt>
    <dgm:pt modelId="{6B516D38-1854-41CC-A8EC-47ACBBAA2B9E}" type="sibTrans" cxnId="{41276C6F-1D56-41D1-A85D-29B0806A00EA}">
      <dgm:prSet/>
      <dgm:spPr/>
      <dgm:t>
        <a:bodyPr/>
        <a:lstStyle/>
        <a:p>
          <a:endParaRPr lang="zh-TW" altLang="en-US"/>
        </a:p>
      </dgm:t>
    </dgm:pt>
    <dgm:pt modelId="{D130D2E9-EF9E-4C7F-A0C9-94766F66D093}">
      <dgm:prSet phldrT="[文字]"/>
      <dgm:spPr/>
      <dgm:t>
        <a:bodyPr/>
        <a:lstStyle/>
        <a:p>
          <a:r>
            <a:rPr lang="zh-TW" altLang="en-US" dirty="0"/>
            <a:t>英文分級授課</a:t>
          </a:r>
        </a:p>
      </dgm:t>
    </dgm:pt>
    <dgm:pt modelId="{441148E4-0CE8-4C8B-92BF-0917B6C0E0D0}" type="parTrans" cxnId="{22F9893D-CD3E-445F-961A-B771AACEE8D0}">
      <dgm:prSet/>
      <dgm:spPr/>
      <dgm:t>
        <a:bodyPr/>
        <a:lstStyle/>
        <a:p>
          <a:endParaRPr lang="zh-TW" altLang="en-US"/>
        </a:p>
      </dgm:t>
    </dgm:pt>
    <dgm:pt modelId="{112C3C22-FDC4-4852-8689-BEC784A344F2}" type="sibTrans" cxnId="{22F9893D-CD3E-445F-961A-B771AACEE8D0}">
      <dgm:prSet/>
      <dgm:spPr/>
      <dgm:t>
        <a:bodyPr/>
        <a:lstStyle/>
        <a:p>
          <a:endParaRPr lang="zh-TW" altLang="en-US"/>
        </a:p>
      </dgm:t>
    </dgm:pt>
    <dgm:pt modelId="{6B788A0F-E7BE-4DA9-8B64-3A3A682794AC}">
      <dgm:prSet phldrT="[文字]"/>
      <dgm:spPr/>
      <dgm:t>
        <a:bodyPr/>
        <a:lstStyle/>
        <a:p>
          <a:r>
            <a:rPr lang="zh-TW" altLang="en-US" dirty="0"/>
            <a:t>進階英文應用學分學程</a:t>
          </a:r>
        </a:p>
      </dgm:t>
    </dgm:pt>
    <dgm:pt modelId="{00779A57-5613-40E7-9AD2-3E5954902DAC}" type="parTrans" cxnId="{6B11413A-897A-489C-BA3C-FDA693615EF6}">
      <dgm:prSet/>
      <dgm:spPr/>
      <dgm:t>
        <a:bodyPr/>
        <a:lstStyle/>
        <a:p>
          <a:endParaRPr lang="zh-TW" altLang="en-US"/>
        </a:p>
      </dgm:t>
    </dgm:pt>
    <dgm:pt modelId="{A83D6E2D-2A30-4605-97B7-E34BE77FADBC}" type="sibTrans" cxnId="{6B11413A-897A-489C-BA3C-FDA693615EF6}">
      <dgm:prSet/>
      <dgm:spPr/>
      <dgm:t>
        <a:bodyPr/>
        <a:lstStyle/>
        <a:p>
          <a:endParaRPr lang="zh-TW" altLang="en-US"/>
        </a:p>
      </dgm:t>
    </dgm:pt>
    <dgm:pt modelId="{322C92CD-71DA-40EA-93C1-B2E1ACDD4899}">
      <dgm:prSet phldrT="[文字]"/>
      <dgm:spPr/>
      <dgm:t>
        <a:bodyPr/>
        <a:lstStyle/>
        <a:p>
          <a:r>
            <a:rPr lang="zh-TW" altLang="en-US" dirty="0"/>
            <a:t>聰明老化學分學程</a:t>
          </a:r>
        </a:p>
      </dgm:t>
    </dgm:pt>
    <dgm:pt modelId="{0AF35818-F49A-4ED0-A49E-7CC299333C9C}" type="parTrans" cxnId="{F11A2149-2EBD-47A7-9E88-49AB9990719F}">
      <dgm:prSet/>
      <dgm:spPr/>
      <dgm:t>
        <a:bodyPr/>
        <a:lstStyle/>
        <a:p>
          <a:endParaRPr lang="zh-TW" altLang="en-US"/>
        </a:p>
      </dgm:t>
    </dgm:pt>
    <dgm:pt modelId="{7B07CEE8-D7C4-4622-8911-87B98231DC54}" type="sibTrans" cxnId="{F11A2149-2EBD-47A7-9E88-49AB9990719F}">
      <dgm:prSet/>
      <dgm:spPr/>
      <dgm:t>
        <a:bodyPr/>
        <a:lstStyle/>
        <a:p>
          <a:endParaRPr lang="zh-TW" altLang="en-US"/>
        </a:p>
      </dgm:t>
    </dgm:pt>
    <dgm:pt modelId="{00BA580B-4C4A-4974-9566-20103D8F7A9A}">
      <dgm:prSet phldrT="[文字]"/>
      <dgm:spPr/>
      <dgm:t>
        <a:bodyPr/>
        <a:lstStyle/>
        <a:p>
          <a:r>
            <a:rPr lang="zh-TW" altLang="en-US" dirty="0"/>
            <a:t>通識微學分及自主學習課程</a:t>
          </a:r>
        </a:p>
      </dgm:t>
    </dgm:pt>
    <dgm:pt modelId="{0703EEE4-5EB5-40C1-BEAF-197B623AF3D4}" type="parTrans" cxnId="{EB5694DD-CC2A-4519-91FC-2002425C3A8B}">
      <dgm:prSet/>
      <dgm:spPr/>
      <dgm:t>
        <a:bodyPr/>
        <a:lstStyle/>
        <a:p>
          <a:endParaRPr lang="zh-TW" altLang="en-US"/>
        </a:p>
      </dgm:t>
    </dgm:pt>
    <dgm:pt modelId="{ABF4B464-FEF6-410E-8C6C-C135BE8FA174}" type="sibTrans" cxnId="{EB5694DD-CC2A-4519-91FC-2002425C3A8B}">
      <dgm:prSet/>
      <dgm:spPr/>
      <dgm:t>
        <a:bodyPr/>
        <a:lstStyle/>
        <a:p>
          <a:endParaRPr lang="zh-TW" altLang="en-US"/>
        </a:p>
      </dgm:t>
    </dgm:pt>
    <dgm:pt modelId="{6C8CBD4A-D992-43C1-9385-94DAA96E3F54}" type="pres">
      <dgm:prSet presAssocID="{7551511B-D9B1-4BCB-B6D1-5E00CDFF745D}" presName="Name0" presStyleCnt="0">
        <dgm:presLayoutVars>
          <dgm:resizeHandles/>
        </dgm:presLayoutVars>
      </dgm:prSet>
      <dgm:spPr/>
    </dgm:pt>
    <dgm:pt modelId="{51BBF451-09A4-483C-9D72-311940EB4695}" type="pres">
      <dgm:prSet presAssocID="{7A1ABF30-9868-4843-8EFE-E8B550B64AC7}" presName="text" presStyleLbl="node1" presStyleIdx="0" presStyleCnt="6" custScaleX="360040">
        <dgm:presLayoutVars>
          <dgm:bulletEnabled val="1"/>
        </dgm:presLayoutVars>
      </dgm:prSet>
      <dgm:spPr/>
    </dgm:pt>
    <dgm:pt modelId="{103BF681-6FEB-4D92-BAAA-B7997EDBC8A7}" type="pres">
      <dgm:prSet presAssocID="{695A067F-A903-47C6-9417-85A10D6A9E34}" presName="space" presStyleCnt="0"/>
      <dgm:spPr/>
    </dgm:pt>
    <dgm:pt modelId="{8821A78C-B32C-4DCA-AF6D-B4962CDBF6EC}" type="pres">
      <dgm:prSet presAssocID="{D056BAB9-01D0-4BF9-9E6E-A8193FC27C86}" presName="text" presStyleLbl="node1" presStyleIdx="1" presStyleCnt="6" custScaleX="360040">
        <dgm:presLayoutVars>
          <dgm:bulletEnabled val="1"/>
        </dgm:presLayoutVars>
      </dgm:prSet>
      <dgm:spPr/>
    </dgm:pt>
    <dgm:pt modelId="{E919DA7C-CB4F-4CA4-BB79-B1D1156BC428}" type="pres">
      <dgm:prSet presAssocID="{6B516D38-1854-41CC-A8EC-47ACBBAA2B9E}" presName="space" presStyleCnt="0"/>
      <dgm:spPr/>
    </dgm:pt>
    <dgm:pt modelId="{F4F6A646-E368-4F97-9DD7-8EBE258F573F}" type="pres">
      <dgm:prSet presAssocID="{D130D2E9-EF9E-4C7F-A0C9-94766F66D093}" presName="text" presStyleLbl="node1" presStyleIdx="2" presStyleCnt="6" custScaleX="360040">
        <dgm:presLayoutVars>
          <dgm:bulletEnabled val="1"/>
        </dgm:presLayoutVars>
      </dgm:prSet>
      <dgm:spPr/>
    </dgm:pt>
    <dgm:pt modelId="{63963913-F314-4835-B658-62751CAE5EC0}" type="pres">
      <dgm:prSet presAssocID="{112C3C22-FDC4-4852-8689-BEC784A344F2}" presName="space" presStyleCnt="0"/>
      <dgm:spPr/>
    </dgm:pt>
    <dgm:pt modelId="{FF129BB5-910E-4EAD-8A72-171A49E7076B}" type="pres">
      <dgm:prSet presAssocID="{6B788A0F-E7BE-4DA9-8B64-3A3A682794AC}" presName="text" presStyleLbl="node1" presStyleIdx="3" presStyleCnt="6" custScaleX="360040">
        <dgm:presLayoutVars>
          <dgm:bulletEnabled val="1"/>
        </dgm:presLayoutVars>
      </dgm:prSet>
      <dgm:spPr/>
    </dgm:pt>
    <dgm:pt modelId="{9A450AE9-E5ED-47FC-B9C6-EBF9C1B20E42}" type="pres">
      <dgm:prSet presAssocID="{A83D6E2D-2A30-4605-97B7-E34BE77FADBC}" presName="space" presStyleCnt="0"/>
      <dgm:spPr/>
    </dgm:pt>
    <dgm:pt modelId="{7FEE6F16-9052-42FB-AD95-2584A1C80E0E}" type="pres">
      <dgm:prSet presAssocID="{322C92CD-71DA-40EA-93C1-B2E1ACDD4899}" presName="text" presStyleLbl="node1" presStyleIdx="4" presStyleCnt="6" custScaleX="156296">
        <dgm:presLayoutVars>
          <dgm:bulletEnabled val="1"/>
        </dgm:presLayoutVars>
      </dgm:prSet>
      <dgm:spPr/>
    </dgm:pt>
    <dgm:pt modelId="{A26EB177-9BE5-48A5-932C-5D9F690B2263}" type="pres">
      <dgm:prSet presAssocID="{7B07CEE8-D7C4-4622-8911-87B98231DC54}" presName="space" presStyleCnt="0"/>
      <dgm:spPr/>
    </dgm:pt>
    <dgm:pt modelId="{A690074C-533B-46AB-ADE4-4AA8B1702B96}" type="pres">
      <dgm:prSet presAssocID="{00BA580B-4C4A-4974-9566-20103D8F7A9A}" presName="text" presStyleLbl="node1" presStyleIdx="5" presStyleCnt="6" custScaleX="106678">
        <dgm:presLayoutVars>
          <dgm:bulletEnabled val="1"/>
        </dgm:presLayoutVars>
      </dgm:prSet>
      <dgm:spPr/>
    </dgm:pt>
  </dgm:ptLst>
  <dgm:cxnLst>
    <dgm:cxn modelId="{E0F09931-8DD5-4885-A27F-6FFC9F637EA1}" type="presOf" srcId="{7551511B-D9B1-4BCB-B6D1-5E00CDFF745D}" destId="{6C8CBD4A-D992-43C1-9385-94DAA96E3F54}" srcOrd="0" destOrd="0" presId="urn:diagrams.loki3.com/VaryingWidthList+Icon"/>
    <dgm:cxn modelId="{6B11413A-897A-489C-BA3C-FDA693615EF6}" srcId="{7551511B-D9B1-4BCB-B6D1-5E00CDFF745D}" destId="{6B788A0F-E7BE-4DA9-8B64-3A3A682794AC}" srcOrd="3" destOrd="0" parTransId="{00779A57-5613-40E7-9AD2-3E5954902DAC}" sibTransId="{A83D6E2D-2A30-4605-97B7-E34BE77FADBC}"/>
    <dgm:cxn modelId="{22F9893D-CD3E-445F-961A-B771AACEE8D0}" srcId="{7551511B-D9B1-4BCB-B6D1-5E00CDFF745D}" destId="{D130D2E9-EF9E-4C7F-A0C9-94766F66D093}" srcOrd="2" destOrd="0" parTransId="{441148E4-0CE8-4C8B-92BF-0917B6C0E0D0}" sibTransId="{112C3C22-FDC4-4852-8689-BEC784A344F2}"/>
    <dgm:cxn modelId="{078FC963-E320-4819-B852-3AB5591F4F85}" type="presOf" srcId="{7A1ABF30-9868-4843-8EFE-E8B550B64AC7}" destId="{51BBF451-09A4-483C-9D72-311940EB4695}" srcOrd="0" destOrd="0" presId="urn:diagrams.loki3.com/VaryingWidthList+Icon"/>
    <dgm:cxn modelId="{F11A2149-2EBD-47A7-9E88-49AB9990719F}" srcId="{7551511B-D9B1-4BCB-B6D1-5E00CDFF745D}" destId="{322C92CD-71DA-40EA-93C1-B2E1ACDD4899}" srcOrd="4" destOrd="0" parTransId="{0AF35818-F49A-4ED0-A49E-7CC299333C9C}" sibTransId="{7B07CEE8-D7C4-4622-8911-87B98231DC54}"/>
    <dgm:cxn modelId="{41276C6F-1D56-41D1-A85D-29B0806A00EA}" srcId="{7551511B-D9B1-4BCB-B6D1-5E00CDFF745D}" destId="{D056BAB9-01D0-4BF9-9E6E-A8193FC27C86}" srcOrd="1" destOrd="0" parTransId="{1EBAC8A1-D1CD-40D7-A441-F15ED87802A7}" sibTransId="{6B516D38-1854-41CC-A8EC-47ACBBAA2B9E}"/>
    <dgm:cxn modelId="{D3D31688-A9AF-4F95-9628-489193F09C23}" type="presOf" srcId="{D130D2E9-EF9E-4C7F-A0C9-94766F66D093}" destId="{F4F6A646-E368-4F97-9DD7-8EBE258F573F}" srcOrd="0" destOrd="0" presId="urn:diagrams.loki3.com/VaryingWidthList+Icon"/>
    <dgm:cxn modelId="{92F5DE8F-B9ED-4568-8FB4-CC2FC0314167}" type="presOf" srcId="{6B788A0F-E7BE-4DA9-8B64-3A3A682794AC}" destId="{FF129BB5-910E-4EAD-8A72-171A49E7076B}" srcOrd="0" destOrd="0" presId="urn:diagrams.loki3.com/VaryingWidthList+Icon"/>
    <dgm:cxn modelId="{A8ADB7B0-64F6-41AB-896E-59981270CD7F}" type="presOf" srcId="{322C92CD-71DA-40EA-93C1-B2E1ACDD4899}" destId="{7FEE6F16-9052-42FB-AD95-2584A1C80E0E}" srcOrd="0" destOrd="0" presId="urn:diagrams.loki3.com/VaryingWidthList+Icon"/>
    <dgm:cxn modelId="{683F58D8-8742-4347-A966-BD7E97600E11}" type="presOf" srcId="{D056BAB9-01D0-4BF9-9E6E-A8193FC27C86}" destId="{8821A78C-B32C-4DCA-AF6D-B4962CDBF6EC}" srcOrd="0" destOrd="0" presId="urn:diagrams.loki3.com/VaryingWidthList+Icon"/>
    <dgm:cxn modelId="{EB5694DD-CC2A-4519-91FC-2002425C3A8B}" srcId="{7551511B-D9B1-4BCB-B6D1-5E00CDFF745D}" destId="{00BA580B-4C4A-4974-9566-20103D8F7A9A}" srcOrd="5" destOrd="0" parTransId="{0703EEE4-5EB5-40C1-BEAF-197B623AF3D4}" sibTransId="{ABF4B464-FEF6-410E-8C6C-C135BE8FA174}"/>
    <dgm:cxn modelId="{6C1BB9E6-DD69-4D0F-BC30-CE215E0C06D0}" srcId="{7551511B-D9B1-4BCB-B6D1-5E00CDFF745D}" destId="{7A1ABF30-9868-4843-8EFE-E8B550B64AC7}" srcOrd="0" destOrd="0" parTransId="{33223EC2-9436-45D5-B64D-F0A683D30A19}" sibTransId="{695A067F-A903-47C6-9417-85A10D6A9E34}"/>
    <dgm:cxn modelId="{C18496F5-B5CA-4D3D-AB24-82DDDAE7B093}" type="presOf" srcId="{00BA580B-4C4A-4974-9566-20103D8F7A9A}" destId="{A690074C-533B-46AB-ADE4-4AA8B1702B96}" srcOrd="0" destOrd="0" presId="urn:diagrams.loki3.com/VaryingWidthList+Icon"/>
    <dgm:cxn modelId="{021E620A-01C3-429B-9619-CA60CB1890F2}" type="presParOf" srcId="{6C8CBD4A-D992-43C1-9385-94DAA96E3F54}" destId="{51BBF451-09A4-483C-9D72-311940EB4695}" srcOrd="0" destOrd="0" presId="urn:diagrams.loki3.com/VaryingWidthList+Icon"/>
    <dgm:cxn modelId="{6241F477-021F-4F2F-989A-94E6ECF8E5EE}" type="presParOf" srcId="{6C8CBD4A-D992-43C1-9385-94DAA96E3F54}" destId="{103BF681-6FEB-4D92-BAAA-B7997EDBC8A7}" srcOrd="1" destOrd="0" presId="urn:diagrams.loki3.com/VaryingWidthList+Icon"/>
    <dgm:cxn modelId="{7B022EF7-A8FC-4D88-9EEC-AC219150518B}" type="presParOf" srcId="{6C8CBD4A-D992-43C1-9385-94DAA96E3F54}" destId="{8821A78C-B32C-4DCA-AF6D-B4962CDBF6EC}" srcOrd="2" destOrd="0" presId="urn:diagrams.loki3.com/VaryingWidthList+Icon"/>
    <dgm:cxn modelId="{98566A9A-69C1-4E33-A555-AE7EE7F61178}" type="presParOf" srcId="{6C8CBD4A-D992-43C1-9385-94DAA96E3F54}" destId="{E919DA7C-CB4F-4CA4-BB79-B1D1156BC428}" srcOrd="3" destOrd="0" presId="urn:diagrams.loki3.com/VaryingWidthList+Icon"/>
    <dgm:cxn modelId="{BE33C3EA-573D-4E18-BB3D-F058086A064F}" type="presParOf" srcId="{6C8CBD4A-D992-43C1-9385-94DAA96E3F54}" destId="{F4F6A646-E368-4F97-9DD7-8EBE258F573F}" srcOrd="4" destOrd="0" presId="urn:diagrams.loki3.com/VaryingWidthList+Icon"/>
    <dgm:cxn modelId="{3BFD86FD-C8A1-4EEA-B532-0589A6BCB915}" type="presParOf" srcId="{6C8CBD4A-D992-43C1-9385-94DAA96E3F54}" destId="{63963913-F314-4835-B658-62751CAE5EC0}" srcOrd="5" destOrd="0" presId="urn:diagrams.loki3.com/VaryingWidthList+Icon"/>
    <dgm:cxn modelId="{D2016095-9F25-4354-BDA0-4174423427D2}" type="presParOf" srcId="{6C8CBD4A-D992-43C1-9385-94DAA96E3F54}" destId="{FF129BB5-910E-4EAD-8A72-171A49E7076B}" srcOrd="6" destOrd="0" presId="urn:diagrams.loki3.com/VaryingWidthList+Icon"/>
    <dgm:cxn modelId="{33F47DC0-D5AF-418F-98FA-B3059794DE02}" type="presParOf" srcId="{6C8CBD4A-D992-43C1-9385-94DAA96E3F54}" destId="{9A450AE9-E5ED-47FC-B9C6-EBF9C1B20E42}" srcOrd="7" destOrd="0" presId="urn:diagrams.loki3.com/VaryingWidthList+Icon"/>
    <dgm:cxn modelId="{83D0A5E1-C797-46BA-A4ED-15E970EB8366}" type="presParOf" srcId="{6C8CBD4A-D992-43C1-9385-94DAA96E3F54}" destId="{7FEE6F16-9052-42FB-AD95-2584A1C80E0E}" srcOrd="8" destOrd="0" presId="urn:diagrams.loki3.com/VaryingWidthList+Icon"/>
    <dgm:cxn modelId="{CA1C64CF-39CE-4597-A1F7-8BFCAA602136}" type="presParOf" srcId="{6C8CBD4A-D992-43C1-9385-94DAA96E3F54}" destId="{A26EB177-9BE5-48A5-932C-5D9F690B2263}" srcOrd="9" destOrd="0" presId="urn:diagrams.loki3.com/VaryingWidthList+Icon"/>
    <dgm:cxn modelId="{3BC8B6B6-9635-42C3-A65F-4E46A218EF4A}" type="presParOf" srcId="{6C8CBD4A-D992-43C1-9385-94DAA96E3F54}" destId="{A690074C-533B-46AB-ADE4-4AA8B1702B96}" srcOrd="1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96484-9EE3-4D47-9853-B88D43011049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9F2CB4F-7FD6-4E38-A6FD-53F8908522E5}">
      <dgm:prSet phldrT="[文字]" phldr="1"/>
      <dgm:spPr/>
      <dgm:t>
        <a:bodyPr/>
        <a:lstStyle/>
        <a:p>
          <a:endParaRPr lang="zh-TW" altLang="en-US"/>
        </a:p>
      </dgm:t>
    </dgm:pt>
    <dgm:pt modelId="{443E55B7-DE46-454C-9068-8475B94B1F3B}" type="parTrans" cxnId="{BCD84C50-119A-4AB8-BEAC-200B4B9AE821}">
      <dgm:prSet/>
      <dgm:spPr/>
      <dgm:t>
        <a:bodyPr/>
        <a:lstStyle/>
        <a:p>
          <a:endParaRPr lang="zh-TW" altLang="en-US"/>
        </a:p>
      </dgm:t>
    </dgm:pt>
    <dgm:pt modelId="{522F9D3A-A84F-4B8C-B7D5-C992294A8405}" type="sibTrans" cxnId="{BCD84C50-119A-4AB8-BEAC-200B4B9AE821}">
      <dgm:prSet/>
      <dgm:spPr/>
      <dgm:t>
        <a:bodyPr/>
        <a:lstStyle/>
        <a:p>
          <a:endParaRPr lang="zh-TW" altLang="en-US"/>
        </a:p>
      </dgm:t>
    </dgm:pt>
    <dgm:pt modelId="{F54C1ECD-2A59-47BA-BC02-FD5A890A507C}">
      <dgm:prSet phldrT="[文字]" custT="1"/>
      <dgm:spPr/>
      <dgm:t>
        <a:bodyPr/>
        <a:lstStyle/>
        <a:p>
          <a:r>
            <a:rPr lang="zh-TW" altLang="en-US" sz="1600" b="1" dirty="0"/>
            <a:t>教育理念</a:t>
          </a:r>
        </a:p>
      </dgm:t>
    </dgm:pt>
    <dgm:pt modelId="{23C1B479-BC2B-4338-A3B6-C516658D99B4}" type="parTrans" cxnId="{01253F82-ADA9-4735-896F-0385EC42DAFA}">
      <dgm:prSet/>
      <dgm:spPr/>
      <dgm:t>
        <a:bodyPr/>
        <a:lstStyle/>
        <a:p>
          <a:endParaRPr lang="zh-TW" altLang="en-US"/>
        </a:p>
      </dgm:t>
    </dgm:pt>
    <dgm:pt modelId="{77E5CB1B-9B19-4460-BB6C-6BAE5DF47DED}" type="sibTrans" cxnId="{01253F82-ADA9-4735-896F-0385EC42DAFA}">
      <dgm:prSet/>
      <dgm:spPr/>
      <dgm:t>
        <a:bodyPr/>
        <a:lstStyle/>
        <a:p>
          <a:endParaRPr lang="zh-TW" altLang="en-US"/>
        </a:p>
      </dgm:t>
    </dgm:pt>
    <dgm:pt modelId="{7E357643-E9DD-40F1-8406-0A841CCAADBE}" type="pres">
      <dgm:prSet presAssocID="{C2D96484-9EE3-4D47-9853-B88D43011049}" presName="Name0" presStyleCnt="0">
        <dgm:presLayoutVars>
          <dgm:chMax/>
          <dgm:chPref/>
          <dgm:dir/>
        </dgm:presLayoutVars>
      </dgm:prSet>
      <dgm:spPr/>
    </dgm:pt>
    <dgm:pt modelId="{9A0F0EBD-CA87-4DCE-800A-7125C2A85F00}" type="pres">
      <dgm:prSet presAssocID="{D9F2CB4F-7FD6-4E38-A6FD-53F8908522E5}" presName="composite" presStyleCnt="0">
        <dgm:presLayoutVars>
          <dgm:chMax val="1"/>
          <dgm:chPref val="1"/>
        </dgm:presLayoutVars>
      </dgm:prSet>
      <dgm:spPr/>
    </dgm:pt>
    <dgm:pt modelId="{B2A4DD34-3789-4039-A800-201FF79819A8}" type="pres">
      <dgm:prSet presAssocID="{D9F2CB4F-7FD6-4E38-A6FD-53F8908522E5}" presName="Accent" presStyleLbl="trAlignAcc1" presStyleIdx="0" presStyleCnt="1">
        <dgm:presLayoutVars>
          <dgm:chMax val="0"/>
          <dgm:chPref val="0"/>
        </dgm:presLayoutVars>
      </dgm:prSet>
      <dgm:spPr/>
    </dgm:pt>
    <dgm:pt modelId="{CDE07B3E-FE07-4034-89F9-2B8047FDD6F4}" type="pres">
      <dgm:prSet presAssocID="{D9F2CB4F-7FD6-4E38-A6FD-53F8908522E5}" presName="Image" presStyleLbl="alignImgPlace1" presStyleIdx="0" presStyleCnt="1">
        <dgm:presLayoutVars>
          <dgm:chMax val="0"/>
          <dgm:chPref val="0"/>
        </dgm:presLayoutVars>
      </dgm:prSet>
      <dgm:spPr/>
    </dgm:pt>
    <dgm:pt modelId="{96895511-3C73-40CC-8EF8-A89020C84BF3}" type="pres">
      <dgm:prSet presAssocID="{D9F2CB4F-7FD6-4E38-A6FD-53F8908522E5}" presName="ChildComposite" presStyleCnt="0"/>
      <dgm:spPr/>
    </dgm:pt>
    <dgm:pt modelId="{1D1EBCE5-BE06-4025-B3B1-F743D4BC2AB4}" type="pres">
      <dgm:prSet presAssocID="{D9F2CB4F-7FD6-4E38-A6FD-53F8908522E5}" presName="Child" presStyleLbl="node1" presStyleIdx="0" presStyleCnt="1" custScaleX="111220" custLinFactNeighborY="21605">
        <dgm:presLayoutVars>
          <dgm:chMax val="0"/>
          <dgm:chPref val="0"/>
          <dgm:bulletEnabled val="1"/>
        </dgm:presLayoutVars>
      </dgm:prSet>
      <dgm:spPr/>
    </dgm:pt>
    <dgm:pt modelId="{4F8C54B5-734E-462D-AC27-1CAD961468CD}" type="pres">
      <dgm:prSet presAssocID="{D9F2CB4F-7FD6-4E38-A6FD-53F8908522E5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30BDAB05-B237-4C67-8FCA-967DF4C5E0F6}" type="presOf" srcId="{F54C1ECD-2A59-47BA-BC02-FD5A890A507C}" destId="{1D1EBCE5-BE06-4025-B3B1-F743D4BC2AB4}" srcOrd="0" destOrd="0" presId="urn:microsoft.com/office/officeart/2008/layout/CaptionedPictures"/>
    <dgm:cxn modelId="{BCD84C50-119A-4AB8-BEAC-200B4B9AE821}" srcId="{C2D96484-9EE3-4D47-9853-B88D43011049}" destId="{D9F2CB4F-7FD6-4E38-A6FD-53F8908522E5}" srcOrd="0" destOrd="0" parTransId="{443E55B7-DE46-454C-9068-8475B94B1F3B}" sibTransId="{522F9D3A-A84F-4B8C-B7D5-C992294A8405}"/>
    <dgm:cxn modelId="{01253F82-ADA9-4735-896F-0385EC42DAFA}" srcId="{D9F2CB4F-7FD6-4E38-A6FD-53F8908522E5}" destId="{F54C1ECD-2A59-47BA-BC02-FD5A890A507C}" srcOrd="0" destOrd="0" parTransId="{23C1B479-BC2B-4338-A3B6-C516658D99B4}" sibTransId="{77E5CB1B-9B19-4460-BB6C-6BAE5DF47DED}"/>
    <dgm:cxn modelId="{04ABAA91-137C-4872-8524-DAB7E9B7F011}" type="presOf" srcId="{D9F2CB4F-7FD6-4E38-A6FD-53F8908522E5}" destId="{4F8C54B5-734E-462D-AC27-1CAD961468CD}" srcOrd="0" destOrd="0" presId="urn:microsoft.com/office/officeart/2008/layout/CaptionedPictures"/>
    <dgm:cxn modelId="{EF8B90D4-BD2A-48CD-A530-A85AF405754F}" type="presOf" srcId="{C2D96484-9EE3-4D47-9853-B88D43011049}" destId="{7E357643-E9DD-40F1-8406-0A841CCAADBE}" srcOrd="0" destOrd="0" presId="urn:microsoft.com/office/officeart/2008/layout/CaptionedPictures"/>
    <dgm:cxn modelId="{D1928877-8122-4935-BB8F-AE2981FF8EDD}" type="presParOf" srcId="{7E357643-E9DD-40F1-8406-0A841CCAADBE}" destId="{9A0F0EBD-CA87-4DCE-800A-7125C2A85F00}" srcOrd="0" destOrd="0" presId="urn:microsoft.com/office/officeart/2008/layout/CaptionedPictures"/>
    <dgm:cxn modelId="{1A032A3F-DCA6-4D5E-B3E1-B346720B26FF}" type="presParOf" srcId="{9A0F0EBD-CA87-4DCE-800A-7125C2A85F00}" destId="{B2A4DD34-3789-4039-A800-201FF79819A8}" srcOrd="0" destOrd="0" presId="urn:microsoft.com/office/officeart/2008/layout/CaptionedPictures"/>
    <dgm:cxn modelId="{B83E06B9-FB88-492F-9866-EA28262A2863}" type="presParOf" srcId="{9A0F0EBD-CA87-4DCE-800A-7125C2A85F00}" destId="{CDE07B3E-FE07-4034-89F9-2B8047FDD6F4}" srcOrd="1" destOrd="0" presId="urn:microsoft.com/office/officeart/2008/layout/CaptionedPictures"/>
    <dgm:cxn modelId="{B7E0D61B-1341-4C4F-9333-DDD619FD7744}" type="presParOf" srcId="{9A0F0EBD-CA87-4DCE-800A-7125C2A85F00}" destId="{96895511-3C73-40CC-8EF8-A89020C84BF3}" srcOrd="2" destOrd="0" presId="urn:microsoft.com/office/officeart/2008/layout/CaptionedPictures"/>
    <dgm:cxn modelId="{67BB0320-AB73-415D-9657-962867B2815E}" type="presParOf" srcId="{96895511-3C73-40CC-8EF8-A89020C84BF3}" destId="{1D1EBCE5-BE06-4025-B3B1-F743D4BC2AB4}" srcOrd="0" destOrd="0" presId="urn:microsoft.com/office/officeart/2008/layout/CaptionedPictures"/>
    <dgm:cxn modelId="{4A59A0C1-E017-4A4A-AB43-D90488B8034B}" type="presParOf" srcId="{96895511-3C73-40CC-8EF8-A89020C84BF3}" destId="{4F8C54B5-734E-462D-AC27-1CAD961468C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AB6B71-66B7-4778-A6C2-D26D1700CF45}" type="doc">
      <dgm:prSet loTypeId="urn:microsoft.com/office/officeart/2005/8/layout/hierarchy3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BB2DAE26-E7F3-4D98-A560-4285CBB9C6A3}">
      <dgm:prSet phldrT="[文字]" custT="1"/>
      <dgm:spPr/>
      <dgm:t>
        <a:bodyPr/>
        <a:lstStyle/>
        <a:p>
          <a:r>
            <a:rPr lang="zh-TW" altLang="en-US" sz="20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第一階段</a:t>
          </a:r>
          <a:endParaRPr lang="en-US" altLang="zh-TW" sz="2000" b="1" u="sng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2000" b="0" i="0" dirty="0"/>
            <a:t>9/5(</a:t>
          </a:r>
          <a:r>
            <a:rPr lang="zh-TW" altLang="en-US" sz="2000" b="0" i="0" dirty="0"/>
            <a:t>二</a:t>
          </a:r>
          <a:r>
            <a:rPr lang="en-US" altLang="zh-TW" sz="2000" b="0" i="0" dirty="0"/>
            <a:t>)</a:t>
          </a:r>
          <a:r>
            <a:rPr lang="zh-TW" altLang="en-US" sz="2000" b="0" i="0" dirty="0"/>
            <a:t> </a:t>
          </a:r>
          <a:r>
            <a:rPr lang="en-US" altLang="zh-TW" sz="2000" b="0" i="0" dirty="0"/>
            <a:t>9:00 - 9/6(</a:t>
          </a:r>
          <a:r>
            <a:rPr lang="zh-TW" altLang="en-US" sz="2000" b="0" i="0" dirty="0"/>
            <a:t>三</a:t>
          </a:r>
          <a:r>
            <a:rPr lang="en-US" altLang="zh-TW" sz="2000" b="0" i="0" dirty="0"/>
            <a:t>)12:00</a:t>
          </a:r>
          <a:br>
            <a:rPr lang="en-US" altLang="zh-TW" sz="20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大一新生</a:t>
          </a:r>
          <a:r>
            <a:rPr lang="zh-TW" altLang="en-US" sz="1800" b="1" u="sng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志願序</a:t>
          </a:r>
          <a:r>
            <a:rPr lang="zh-TW" altLang="en-US" sz="18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選課</a:t>
          </a:r>
          <a:endParaRPr lang="zh-TW" altLang="en-US" sz="2000" b="1" dirty="0"/>
        </a:p>
      </dgm:t>
    </dgm:pt>
    <dgm:pt modelId="{C48FF49C-AC98-4876-A7D2-FC0CF7F960B2}" type="parTrans" cxnId="{BFCC643A-D2C6-4778-8C9A-850C9F089820}">
      <dgm:prSet/>
      <dgm:spPr/>
      <dgm:t>
        <a:bodyPr/>
        <a:lstStyle/>
        <a:p>
          <a:endParaRPr lang="zh-TW" altLang="en-US"/>
        </a:p>
      </dgm:t>
    </dgm:pt>
    <dgm:pt modelId="{80CFC6D5-F44A-45BA-B9BB-7C31DD5BDECA}" type="sibTrans" cxnId="{BFCC643A-D2C6-4778-8C9A-850C9F089820}">
      <dgm:prSet/>
      <dgm:spPr/>
      <dgm:t>
        <a:bodyPr/>
        <a:lstStyle/>
        <a:p>
          <a:endParaRPr lang="zh-TW" altLang="en-US"/>
        </a:p>
      </dgm:t>
    </dgm:pt>
    <dgm:pt modelId="{E5E4C3F8-2336-4CFF-B336-D9EAB3C80281}">
      <dgm:prSet phldrT="[文字]" custT="1"/>
      <dgm:spPr/>
      <dgm:t>
        <a:bodyPr/>
        <a:lstStyle/>
        <a:p>
          <a:r>
            <a:rPr lang="zh-TW" altLang="en-US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選修課程</a:t>
          </a:r>
          <a:br>
            <a:rPr lang="en-US" altLang="zh-TW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有門數限制</a:t>
          </a:r>
          <a:endParaRPr lang="zh-TW" altLang="en-US" sz="1400" b="1" dirty="0"/>
        </a:p>
      </dgm:t>
    </dgm:pt>
    <dgm:pt modelId="{038AFD49-79D5-4209-9ED3-76C0E2D43121}" type="parTrans" cxnId="{D1C89262-759F-462E-ABCB-A14F5424A18B}">
      <dgm:prSet/>
      <dgm:spPr/>
      <dgm:t>
        <a:bodyPr/>
        <a:lstStyle/>
        <a:p>
          <a:endParaRPr lang="zh-TW" altLang="en-US"/>
        </a:p>
      </dgm:t>
    </dgm:pt>
    <dgm:pt modelId="{48FA5F4F-8B4D-46F3-842B-69E9245D8276}" type="sibTrans" cxnId="{D1C89262-759F-462E-ABCB-A14F5424A18B}">
      <dgm:prSet/>
      <dgm:spPr/>
      <dgm:t>
        <a:bodyPr/>
        <a:lstStyle/>
        <a:p>
          <a:endParaRPr lang="zh-TW" altLang="en-US"/>
        </a:p>
      </dgm:t>
    </dgm:pt>
    <dgm:pt modelId="{A227F1C3-4ADB-486A-A78F-E1CCA6AEC4FF}">
      <dgm:prSet phldrT="[文字]" custT="1"/>
      <dgm:spPr/>
      <dgm:t>
        <a:bodyPr/>
        <a:lstStyle/>
        <a:p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中籤數通識分類領域課程至多２門，及共同選修課程至多１門</a:t>
          </a:r>
          <a:endParaRPr lang="zh-TW" altLang="en-US" sz="1400" b="1" dirty="0"/>
        </a:p>
      </dgm:t>
    </dgm:pt>
    <dgm:pt modelId="{C6BC3636-6A17-46D6-94D2-99660A1CF8E1}" type="parTrans" cxnId="{DB3AC1B4-4CAC-4ABB-82CE-0CCECCDC7A11}">
      <dgm:prSet/>
      <dgm:spPr/>
      <dgm:t>
        <a:bodyPr/>
        <a:lstStyle/>
        <a:p>
          <a:endParaRPr lang="zh-TW" altLang="en-US"/>
        </a:p>
      </dgm:t>
    </dgm:pt>
    <dgm:pt modelId="{4BC1B008-90B8-4CF8-994D-C1F97EAC6557}" type="sibTrans" cxnId="{DB3AC1B4-4CAC-4ABB-82CE-0CCECCDC7A11}">
      <dgm:prSet/>
      <dgm:spPr/>
      <dgm:t>
        <a:bodyPr/>
        <a:lstStyle/>
        <a:p>
          <a:endParaRPr lang="zh-TW" altLang="en-US"/>
        </a:p>
      </dgm:t>
    </dgm:pt>
    <dgm:pt modelId="{316064B3-D47E-44B4-B8A0-063FB07CA835}">
      <dgm:prSet phldrT="[文字]" custT="1"/>
      <dgm:spPr/>
      <dgm:t>
        <a:bodyPr/>
        <a:lstStyle/>
        <a:p>
          <a:r>
            <a:rPr lang="zh-TW" altLang="en-US" sz="20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第二階段</a:t>
          </a:r>
          <a:endParaRPr lang="en-US" altLang="zh-TW" sz="2000" b="1" u="sng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2000" b="0" i="0" dirty="0"/>
            <a:t>9/7(</a:t>
          </a:r>
          <a:r>
            <a:rPr lang="zh-TW" altLang="en-US" sz="2000" b="0" i="0" dirty="0"/>
            <a:t>四</a:t>
          </a:r>
          <a:r>
            <a:rPr lang="en-US" altLang="zh-TW" sz="2000" b="0" i="0" dirty="0"/>
            <a:t>)10:00 - 9/17(</a:t>
          </a:r>
          <a:r>
            <a:rPr lang="zh-TW" altLang="en-US" sz="2000" b="0" i="0" dirty="0"/>
            <a:t>日</a:t>
          </a:r>
          <a:r>
            <a:rPr lang="en-US" altLang="zh-TW" sz="2000" b="0" i="0" dirty="0"/>
            <a:t>)17:00</a:t>
          </a:r>
          <a:b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全校網路加退選</a:t>
          </a:r>
          <a:endParaRPr lang="zh-TW" altLang="en-US" sz="2000" b="1" dirty="0"/>
        </a:p>
      </dgm:t>
    </dgm:pt>
    <dgm:pt modelId="{9F628A9C-3069-4185-A517-21D8248727FD}" type="parTrans" cxnId="{16DD377C-A7E5-4BA3-A1AA-BA064AEDA418}">
      <dgm:prSet/>
      <dgm:spPr/>
      <dgm:t>
        <a:bodyPr/>
        <a:lstStyle/>
        <a:p>
          <a:endParaRPr lang="zh-TW" altLang="en-US"/>
        </a:p>
      </dgm:t>
    </dgm:pt>
    <dgm:pt modelId="{3FFDC9EC-2023-4196-A23F-ED70FAD5B5B7}" type="sibTrans" cxnId="{16DD377C-A7E5-4BA3-A1AA-BA064AEDA418}">
      <dgm:prSet/>
      <dgm:spPr/>
      <dgm:t>
        <a:bodyPr/>
        <a:lstStyle/>
        <a:p>
          <a:endParaRPr lang="zh-TW" altLang="en-US"/>
        </a:p>
      </dgm:t>
    </dgm:pt>
    <dgm:pt modelId="{E82D9367-6B24-4BA5-B891-499268040127}">
      <dgm:prSet phldrT="[文字]" custT="1"/>
      <dgm:spPr/>
      <dgm:t>
        <a:bodyPr/>
        <a:lstStyle/>
        <a:p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無選課門數限制</a:t>
          </a:r>
          <a:endParaRPr lang="zh-TW" altLang="en-US" sz="1400" b="1" dirty="0"/>
        </a:p>
      </dgm:t>
    </dgm:pt>
    <dgm:pt modelId="{B7618E8E-01B0-4BC5-8D86-DC39F11ED518}" type="parTrans" cxnId="{31FF6D37-1573-4B2A-992D-9A36A438A6C5}">
      <dgm:prSet/>
      <dgm:spPr/>
      <dgm:t>
        <a:bodyPr/>
        <a:lstStyle/>
        <a:p>
          <a:endParaRPr lang="zh-TW" altLang="en-US"/>
        </a:p>
      </dgm:t>
    </dgm:pt>
    <dgm:pt modelId="{845FAC72-712A-4F4C-B5CB-A6CCE7CC9A59}" type="sibTrans" cxnId="{31FF6D37-1573-4B2A-992D-9A36A438A6C5}">
      <dgm:prSet/>
      <dgm:spPr/>
      <dgm:t>
        <a:bodyPr/>
        <a:lstStyle/>
        <a:p>
          <a:endParaRPr lang="zh-TW" altLang="en-US"/>
        </a:p>
      </dgm:t>
    </dgm:pt>
    <dgm:pt modelId="{4349F808-3763-4955-BB5C-BF0A29E13D73}">
      <dgm:prSet phldrT="[文字]" custT="1"/>
      <dgm:spPr/>
      <dgm:t>
        <a:bodyPr/>
        <a:lstStyle/>
        <a:p>
          <a:r>
            <a:rPr lang="zh-TW" altLang="en-US" sz="1400" b="1" dirty="0"/>
            <a:t>無限制</a:t>
          </a:r>
        </a:p>
      </dgm:t>
    </dgm:pt>
    <dgm:pt modelId="{3B7A0126-9B85-408D-993A-B267B7080BAB}" type="parTrans" cxnId="{49493842-348C-4503-9F7E-C008B46CFB9A}">
      <dgm:prSet/>
      <dgm:spPr/>
      <dgm:t>
        <a:bodyPr/>
        <a:lstStyle/>
        <a:p>
          <a:endParaRPr lang="zh-TW" altLang="en-US"/>
        </a:p>
      </dgm:t>
    </dgm:pt>
    <dgm:pt modelId="{A91EF284-650F-4D77-A47E-0627A52B9525}" type="sibTrans" cxnId="{49493842-348C-4503-9F7E-C008B46CFB9A}">
      <dgm:prSet/>
      <dgm:spPr/>
      <dgm:t>
        <a:bodyPr/>
        <a:lstStyle/>
        <a:p>
          <a:endParaRPr lang="zh-TW" altLang="en-US"/>
        </a:p>
      </dgm:t>
    </dgm:pt>
    <dgm:pt modelId="{31AE9491-ED8E-4DAA-B003-ABBF87970AEB}" type="pres">
      <dgm:prSet presAssocID="{66AB6B71-66B7-4778-A6C2-D26D1700CF4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2BA9E5-A1B8-456D-A47D-AA05B84BA1E6}" type="pres">
      <dgm:prSet presAssocID="{BB2DAE26-E7F3-4D98-A560-4285CBB9C6A3}" presName="root" presStyleCnt="0"/>
      <dgm:spPr/>
    </dgm:pt>
    <dgm:pt modelId="{E375BC67-8385-4F91-89DC-278698D238A0}" type="pres">
      <dgm:prSet presAssocID="{BB2DAE26-E7F3-4D98-A560-4285CBB9C6A3}" presName="rootComposite" presStyleCnt="0"/>
      <dgm:spPr/>
    </dgm:pt>
    <dgm:pt modelId="{564DAF7A-C0A2-4645-84C0-4E22B3ADF2A6}" type="pres">
      <dgm:prSet presAssocID="{BB2DAE26-E7F3-4D98-A560-4285CBB9C6A3}" presName="rootText" presStyleLbl="node1" presStyleIdx="0" presStyleCnt="2" custScaleX="199542" custScaleY="279783"/>
      <dgm:spPr/>
    </dgm:pt>
    <dgm:pt modelId="{17CF6DB8-5E07-4C6F-B450-1F69FF2EB00B}" type="pres">
      <dgm:prSet presAssocID="{BB2DAE26-E7F3-4D98-A560-4285CBB9C6A3}" presName="rootConnector" presStyleLbl="node1" presStyleIdx="0" presStyleCnt="2"/>
      <dgm:spPr/>
    </dgm:pt>
    <dgm:pt modelId="{3CDA5CBC-A1C7-47E3-B888-CF1FC19BA2F9}" type="pres">
      <dgm:prSet presAssocID="{BB2DAE26-E7F3-4D98-A560-4285CBB9C6A3}" presName="childShape" presStyleCnt="0"/>
      <dgm:spPr/>
    </dgm:pt>
    <dgm:pt modelId="{F1FB5253-D3F5-49D2-A38E-C2B897E7AA7F}" type="pres">
      <dgm:prSet presAssocID="{038AFD49-79D5-4209-9ED3-76C0E2D43121}" presName="Name13" presStyleLbl="parChTrans1D2" presStyleIdx="0" presStyleCnt="4"/>
      <dgm:spPr/>
    </dgm:pt>
    <dgm:pt modelId="{48E5B17A-3F9F-48C1-B5C9-611477908FA5}" type="pres">
      <dgm:prSet presAssocID="{E5E4C3F8-2336-4CFF-B336-D9EAB3C80281}" presName="childText" presStyleLbl="bgAcc1" presStyleIdx="0" presStyleCnt="4" custScaleX="173550">
        <dgm:presLayoutVars>
          <dgm:bulletEnabled val="1"/>
        </dgm:presLayoutVars>
      </dgm:prSet>
      <dgm:spPr/>
    </dgm:pt>
    <dgm:pt modelId="{54D1F91C-21E4-4A4D-92FD-89EDF4017C22}" type="pres">
      <dgm:prSet presAssocID="{C6BC3636-6A17-46D6-94D2-99660A1CF8E1}" presName="Name13" presStyleLbl="parChTrans1D2" presStyleIdx="1" presStyleCnt="4"/>
      <dgm:spPr/>
    </dgm:pt>
    <dgm:pt modelId="{D8E7916A-C47E-4B46-849D-E9B1ADBE83F6}" type="pres">
      <dgm:prSet presAssocID="{A227F1C3-4ADB-486A-A78F-E1CCA6AEC4FF}" presName="childText" presStyleLbl="bgAcc1" presStyleIdx="1" presStyleCnt="4" custScaleX="173620" custScaleY="175533">
        <dgm:presLayoutVars>
          <dgm:bulletEnabled val="1"/>
        </dgm:presLayoutVars>
      </dgm:prSet>
      <dgm:spPr/>
    </dgm:pt>
    <dgm:pt modelId="{866B8571-2A06-41B5-8B64-9686995ADDF0}" type="pres">
      <dgm:prSet presAssocID="{316064B3-D47E-44B4-B8A0-063FB07CA835}" presName="root" presStyleCnt="0"/>
      <dgm:spPr/>
    </dgm:pt>
    <dgm:pt modelId="{382CF0CF-9317-4D54-A8BA-7EEBD208D042}" type="pres">
      <dgm:prSet presAssocID="{316064B3-D47E-44B4-B8A0-063FB07CA835}" presName="rootComposite" presStyleCnt="0"/>
      <dgm:spPr/>
    </dgm:pt>
    <dgm:pt modelId="{9E73DBB8-8CD4-4C0A-B8C1-C48E641623F5}" type="pres">
      <dgm:prSet presAssocID="{316064B3-D47E-44B4-B8A0-063FB07CA835}" presName="rootText" presStyleLbl="node1" presStyleIdx="1" presStyleCnt="2" custScaleX="182014" custScaleY="279783"/>
      <dgm:spPr/>
    </dgm:pt>
    <dgm:pt modelId="{0E497ECF-65E0-4AEC-90AB-D429AB724955}" type="pres">
      <dgm:prSet presAssocID="{316064B3-D47E-44B4-B8A0-063FB07CA835}" presName="rootConnector" presStyleLbl="node1" presStyleIdx="1" presStyleCnt="2"/>
      <dgm:spPr/>
    </dgm:pt>
    <dgm:pt modelId="{0582AE72-9F69-40CE-9717-948F0B189438}" type="pres">
      <dgm:prSet presAssocID="{316064B3-D47E-44B4-B8A0-063FB07CA835}" presName="childShape" presStyleCnt="0"/>
      <dgm:spPr/>
    </dgm:pt>
    <dgm:pt modelId="{44FE7B89-2395-4BEF-AA48-246ED53E6561}" type="pres">
      <dgm:prSet presAssocID="{B7618E8E-01B0-4BC5-8D86-DC39F11ED518}" presName="Name13" presStyleLbl="parChTrans1D2" presStyleIdx="2" presStyleCnt="4"/>
      <dgm:spPr/>
    </dgm:pt>
    <dgm:pt modelId="{03244F90-F83B-482F-8770-323D7C9C6D6D}" type="pres">
      <dgm:prSet presAssocID="{E82D9367-6B24-4BA5-B891-499268040127}" presName="childText" presStyleLbl="bgAcc1" presStyleIdx="2" presStyleCnt="4" custScaleX="155343">
        <dgm:presLayoutVars>
          <dgm:bulletEnabled val="1"/>
        </dgm:presLayoutVars>
      </dgm:prSet>
      <dgm:spPr/>
    </dgm:pt>
    <dgm:pt modelId="{D23BFBBB-47E3-424F-B41F-DBA90DFFB1AE}" type="pres">
      <dgm:prSet presAssocID="{3B7A0126-9B85-408D-993A-B267B7080BAB}" presName="Name13" presStyleLbl="parChTrans1D2" presStyleIdx="3" presStyleCnt="4"/>
      <dgm:spPr/>
    </dgm:pt>
    <dgm:pt modelId="{E8AA0515-A4DF-41DB-8F47-D634A0E6C18F}" type="pres">
      <dgm:prSet presAssocID="{4349F808-3763-4955-BB5C-BF0A29E13D73}" presName="childText" presStyleLbl="bgAcc1" presStyleIdx="3" presStyleCnt="4" custScaleX="155343">
        <dgm:presLayoutVars>
          <dgm:bulletEnabled val="1"/>
        </dgm:presLayoutVars>
      </dgm:prSet>
      <dgm:spPr/>
    </dgm:pt>
  </dgm:ptLst>
  <dgm:cxnLst>
    <dgm:cxn modelId="{EFDD6D02-B84A-42C6-A915-A60448E5DAD1}" type="presOf" srcId="{316064B3-D47E-44B4-B8A0-063FB07CA835}" destId="{9E73DBB8-8CD4-4C0A-B8C1-C48E641623F5}" srcOrd="0" destOrd="0" presId="urn:microsoft.com/office/officeart/2005/8/layout/hierarchy3"/>
    <dgm:cxn modelId="{D614C209-95E3-4565-989B-9B9D8E549013}" type="presOf" srcId="{038AFD49-79D5-4209-9ED3-76C0E2D43121}" destId="{F1FB5253-D3F5-49D2-A38E-C2B897E7AA7F}" srcOrd="0" destOrd="0" presId="urn:microsoft.com/office/officeart/2005/8/layout/hierarchy3"/>
    <dgm:cxn modelId="{1E3E4618-24D8-42DE-976B-53CED1DD6F83}" type="presOf" srcId="{3B7A0126-9B85-408D-993A-B267B7080BAB}" destId="{D23BFBBB-47E3-424F-B41F-DBA90DFFB1AE}" srcOrd="0" destOrd="0" presId="urn:microsoft.com/office/officeart/2005/8/layout/hierarchy3"/>
    <dgm:cxn modelId="{31FF6D37-1573-4B2A-992D-9A36A438A6C5}" srcId="{316064B3-D47E-44B4-B8A0-063FB07CA835}" destId="{E82D9367-6B24-4BA5-B891-499268040127}" srcOrd="0" destOrd="0" parTransId="{B7618E8E-01B0-4BC5-8D86-DC39F11ED518}" sibTransId="{845FAC72-712A-4F4C-B5CB-A6CCE7CC9A59}"/>
    <dgm:cxn modelId="{BFCC643A-D2C6-4778-8C9A-850C9F089820}" srcId="{66AB6B71-66B7-4778-A6C2-D26D1700CF45}" destId="{BB2DAE26-E7F3-4D98-A560-4285CBB9C6A3}" srcOrd="0" destOrd="0" parTransId="{C48FF49C-AC98-4876-A7D2-FC0CF7F960B2}" sibTransId="{80CFC6D5-F44A-45BA-B9BB-7C31DD5BDECA}"/>
    <dgm:cxn modelId="{49493842-348C-4503-9F7E-C008B46CFB9A}" srcId="{316064B3-D47E-44B4-B8A0-063FB07CA835}" destId="{4349F808-3763-4955-BB5C-BF0A29E13D73}" srcOrd="1" destOrd="0" parTransId="{3B7A0126-9B85-408D-993A-B267B7080BAB}" sibTransId="{A91EF284-650F-4D77-A47E-0627A52B9525}"/>
    <dgm:cxn modelId="{D1C89262-759F-462E-ABCB-A14F5424A18B}" srcId="{BB2DAE26-E7F3-4D98-A560-4285CBB9C6A3}" destId="{E5E4C3F8-2336-4CFF-B336-D9EAB3C80281}" srcOrd="0" destOrd="0" parTransId="{038AFD49-79D5-4209-9ED3-76C0E2D43121}" sibTransId="{48FA5F4F-8B4D-46F3-842B-69E9245D8276}"/>
    <dgm:cxn modelId="{4CDF1D6B-BCD6-451C-A3E7-A0480258413A}" type="presOf" srcId="{316064B3-D47E-44B4-B8A0-063FB07CA835}" destId="{0E497ECF-65E0-4AEC-90AB-D429AB724955}" srcOrd="1" destOrd="0" presId="urn:microsoft.com/office/officeart/2005/8/layout/hierarchy3"/>
    <dgm:cxn modelId="{5964DE51-128F-4DBB-AFC6-B5E5EF322DEE}" type="presOf" srcId="{B7618E8E-01B0-4BC5-8D86-DC39F11ED518}" destId="{44FE7B89-2395-4BEF-AA48-246ED53E6561}" srcOrd="0" destOrd="0" presId="urn:microsoft.com/office/officeart/2005/8/layout/hierarchy3"/>
    <dgm:cxn modelId="{6E74D976-F829-49B1-8502-F0422A8A6D8E}" type="presOf" srcId="{BB2DAE26-E7F3-4D98-A560-4285CBB9C6A3}" destId="{564DAF7A-C0A2-4645-84C0-4E22B3ADF2A6}" srcOrd="0" destOrd="0" presId="urn:microsoft.com/office/officeart/2005/8/layout/hierarchy3"/>
    <dgm:cxn modelId="{06B7DD78-6117-42D5-BEEC-82D74E644F00}" type="presOf" srcId="{A227F1C3-4ADB-486A-A78F-E1CCA6AEC4FF}" destId="{D8E7916A-C47E-4B46-849D-E9B1ADBE83F6}" srcOrd="0" destOrd="0" presId="urn:microsoft.com/office/officeart/2005/8/layout/hierarchy3"/>
    <dgm:cxn modelId="{16DD377C-A7E5-4BA3-A1AA-BA064AEDA418}" srcId="{66AB6B71-66B7-4778-A6C2-D26D1700CF45}" destId="{316064B3-D47E-44B4-B8A0-063FB07CA835}" srcOrd="1" destOrd="0" parTransId="{9F628A9C-3069-4185-A517-21D8248727FD}" sibTransId="{3FFDC9EC-2023-4196-A23F-ED70FAD5B5B7}"/>
    <dgm:cxn modelId="{C8E91181-C9AA-46A7-B0A5-84CCBABF658F}" type="presOf" srcId="{66AB6B71-66B7-4778-A6C2-D26D1700CF45}" destId="{31AE9491-ED8E-4DAA-B003-ABBF87970AEB}" srcOrd="0" destOrd="0" presId="urn:microsoft.com/office/officeart/2005/8/layout/hierarchy3"/>
    <dgm:cxn modelId="{4934FF90-C221-4247-AEAF-8B4DEF577DC8}" type="presOf" srcId="{E82D9367-6B24-4BA5-B891-499268040127}" destId="{03244F90-F83B-482F-8770-323D7C9C6D6D}" srcOrd="0" destOrd="0" presId="urn:microsoft.com/office/officeart/2005/8/layout/hierarchy3"/>
    <dgm:cxn modelId="{152660A9-B7DC-4107-AC3F-FDAE1E36E1AB}" type="presOf" srcId="{BB2DAE26-E7F3-4D98-A560-4285CBB9C6A3}" destId="{17CF6DB8-5E07-4C6F-B450-1F69FF2EB00B}" srcOrd="1" destOrd="0" presId="urn:microsoft.com/office/officeart/2005/8/layout/hierarchy3"/>
    <dgm:cxn modelId="{DB3AC1B4-4CAC-4ABB-82CE-0CCECCDC7A11}" srcId="{BB2DAE26-E7F3-4D98-A560-4285CBB9C6A3}" destId="{A227F1C3-4ADB-486A-A78F-E1CCA6AEC4FF}" srcOrd="1" destOrd="0" parTransId="{C6BC3636-6A17-46D6-94D2-99660A1CF8E1}" sibTransId="{4BC1B008-90B8-4CF8-994D-C1F97EAC6557}"/>
    <dgm:cxn modelId="{F19568BE-E092-4EFD-B792-66D304542A89}" type="presOf" srcId="{4349F808-3763-4955-BB5C-BF0A29E13D73}" destId="{E8AA0515-A4DF-41DB-8F47-D634A0E6C18F}" srcOrd="0" destOrd="0" presId="urn:microsoft.com/office/officeart/2005/8/layout/hierarchy3"/>
    <dgm:cxn modelId="{E5065DDB-F4FA-4996-8789-3BB2DCAB896D}" type="presOf" srcId="{C6BC3636-6A17-46D6-94D2-99660A1CF8E1}" destId="{54D1F91C-21E4-4A4D-92FD-89EDF4017C22}" srcOrd="0" destOrd="0" presId="urn:microsoft.com/office/officeart/2005/8/layout/hierarchy3"/>
    <dgm:cxn modelId="{02FEDDE7-CAD5-4A71-9797-9BD878403BDB}" type="presOf" srcId="{E5E4C3F8-2336-4CFF-B336-D9EAB3C80281}" destId="{48E5B17A-3F9F-48C1-B5C9-611477908FA5}" srcOrd="0" destOrd="0" presId="urn:microsoft.com/office/officeart/2005/8/layout/hierarchy3"/>
    <dgm:cxn modelId="{F6CE260A-1FDA-4CF5-B355-0CF61DE4D387}" type="presParOf" srcId="{31AE9491-ED8E-4DAA-B003-ABBF87970AEB}" destId="{5A2BA9E5-A1B8-456D-A47D-AA05B84BA1E6}" srcOrd="0" destOrd="0" presId="urn:microsoft.com/office/officeart/2005/8/layout/hierarchy3"/>
    <dgm:cxn modelId="{5EFB3BC2-575C-482E-9C9E-A1EDE55261CC}" type="presParOf" srcId="{5A2BA9E5-A1B8-456D-A47D-AA05B84BA1E6}" destId="{E375BC67-8385-4F91-89DC-278698D238A0}" srcOrd="0" destOrd="0" presId="urn:microsoft.com/office/officeart/2005/8/layout/hierarchy3"/>
    <dgm:cxn modelId="{C7A7B05B-19E6-4E7C-8E6C-A893EB3CB8E4}" type="presParOf" srcId="{E375BC67-8385-4F91-89DC-278698D238A0}" destId="{564DAF7A-C0A2-4645-84C0-4E22B3ADF2A6}" srcOrd="0" destOrd="0" presId="urn:microsoft.com/office/officeart/2005/8/layout/hierarchy3"/>
    <dgm:cxn modelId="{B4B22997-DE5C-4A28-9EC0-AF77C51BE677}" type="presParOf" srcId="{E375BC67-8385-4F91-89DC-278698D238A0}" destId="{17CF6DB8-5E07-4C6F-B450-1F69FF2EB00B}" srcOrd="1" destOrd="0" presId="urn:microsoft.com/office/officeart/2005/8/layout/hierarchy3"/>
    <dgm:cxn modelId="{528DDC43-8431-4860-8CAC-C989633A0190}" type="presParOf" srcId="{5A2BA9E5-A1B8-456D-A47D-AA05B84BA1E6}" destId="{3CDA5CBC-A1C7-47E3-B888-CF1FC19BA2F9}" srcOrd="1" destOrd="0" presId="urn:microsoft.com/office/officeart/2005/8/layout/hierarchy3"/>
    <dgm:cxn modelId="{C99ACD6F-ACB8-4CBC-A656-81488092245F}" type="presParOf" srcId="{3CDA5CBC-A1C7-47E3-B888-CF1FC19BA2F9}" destId="{F1FB5253-D3F5-49D2-A38E-C2B897E7AA7F}" srcOrd="0" destOrd="0" presId="urn:microsoft.com/office/officeart/2005/8/layout/hierarchy3"/>
    <dgm:cxn modelId="{D1B177AA-A8BB-4F2D-81D9-E663CC694BEE}" type="presParOf" srcId="{3CDA5CBC-A1C7-47E3-B888-CF1FC19BA2F9}" destId="{48E5B17A-3F9F-48C1-B5C9-611477908FA5}" srcOrd="1" destOrd="0" presId="urn:microsoft.com/office/officeart/2005/8/layout/hierarchy3"/>
    <dgm:cxn modelId="{AB28B284-975B-4EC9-AD18-2B1BAD82679B}" type="presParOf" srcId="{3CDA5CBC-A1C7-47E3-B888-CF1FC19BA2F9}" destId="{54D1F91C-21E4-4A4D-92FD-89EDF4017C22}" srcOrd="2" destOrd="0" presId="urn:microsoft.com/office/officeart/2005/8/layout/hierarchy3"/>
    <dgm:cxn modelId="{9DE3F62C-0C26-42CF-8F7D-40E57941FC02}" type="presParOf" srcId="{3CDA5CBC-A1C7-47E3-B888-CF1FC19BA2F9}" destId="{D8E7916A-C47E-4B46-849D-E9B1ADBE83F6}" srcOrd="3" destOrd="0" presId="urn:microsoft.com/office/officeart/2005/8/layout/hierarchy3"/>
    <dgm:cxn modelId="{A266EA88-35BE-47D5-AAB7-CC0667D4FBF4}" type="presParOf" srcId="{31AE9491-ED8E-4DAA-B003-ABBF87970AEB}" destId="{866B8571-2A06-41B5-8B64-9686995ADDF0}" srcOrd="1" destOrd="0" presId="urn:microsoft.com/office/officeart/2005/8/layout/hierarchy3"/>
    <dgm:cxn modelId="{F354AC08-EF92-4957-B3D5-C1C92C9D0FE9}" type="presParOf" srcId="{866B8571-2A06-41B5-8B64-9686995ADDF0}" destId="{382CF0CF-9317-4D54-A8BA-7EEBD208D042}" srcOrd="0" destOrd="0" presId="urn:microsoft.com/office/officeart/2005/8/layout/hierarchy3"/>
    <dgm:cxn modelId="{914ADBA2-DB10-4CE2-9913-8ED8AD718DF2}" type="presParOf" srcId="{382CF0CF-9317-4D54-A8BA-7EEBD208D042}" destId="{9E73DBB8-8CD4-4C0A-B8C1-C48E641623F5}" srcOrd="0" destOrd="0" presId="urn:microsoft.com/office/officeart/2005/8/layout/hierarchy3"/>
    <dgm:cxn modelId="{43F00F89-B922-4544-80C1-899166E9759F}" type="presParOf" srcId="{382CF0CF-9317-4D54-A8BA-7EEBD208D042}" destId="{0E497ECF-65E0-4AEC-90AB-D429AB724955}" srcOrd="1" destOrd="0" presId="urn:microsoft.com/office/officeart/2005/8/layout/hierarchy3"/>
    <dgm:cxn modelId="{90B9C129-065E-4821-82FC-582632254A35}" type="presParOf" srcId="{866B8571-2A06-41B5-8B64-9686995ADDF0}" destId="{0582AE72-9F69-40CE-9717-948F0B189438}" srcOrd="1" destOrd="0" presId="urn:microsoft.com/office/officeart/2005/8/layout/hierarchy3"/>
    <dgm:cxn modelId="{9549F7D4-E1FD-45DE-9EE8-FCEB150BBB84}" type="presParOf" srcId="{0582AE72-9F69-40CE-9717-948F0B189438}" destId="{44FE7B89-2395-4BEF-AA48-246ED53E6561}" srcOrd="0" destOrd="0" presId="urn:microsoft.com/office/officeart/2005/8/layout/hierarchy3"/>
    <dgm:cxn modelId="{6517454A-3109-4A02-8066-F844A65D244E}" type="presParOf" srcId="{0582AE72-9F69-40CE-9717-948F0B189438}" destId="{03244F90-F83B-482F-8770-323D7C9C6D6D}" srcOrd="1" destOrd="0" presId="urn:microsoft.com/office/officeart/2005/8/layout/hierarchy3"/>
    <dgm:cxn modelId="{EB52E360-07F0-403B-9722-2B09AEC809F1}" type="presParOf" srcId="{0582AE72-9F69-40CE-9717-948F0B189438}" destId="{D23BFBBB-47E3-424F-B41F-DBA90DFFB1AE}" srcOrd="2" destOrd="0" presId="urn:microsoft.com/office/officeart/2005/8/layout/hierarchy3"/>
    <dgm:cxn modelId="{9976C2D8-3BD4-4F55-A149-EF00793B2A7F}" type="presParOf" srcId="{0582AE72-9F69-40CE-9717-948F0B189438}" destId="{E8AA0515-A4DF-41DB-8F47-D634A0E6C18F}" srcOrd="3" destOrd="0" presId="urn:microsoft.com/office/officeart/2005/8/layout/hierarchy3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7ED5FA-2149-42DE-B5A3-0BA6B89BC0D0}" type="doc">
      <dgm:prSet loTypeId="urn:microsoft.com/office/officeart/2005/8/layout/hProcess9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56F958B2-BB94-496E-BCF5-4492F2DD9877}">
      <dgm:prSet phldrT="[文字]"/>
      <dgm:spPr/>
      <dgm:t>
        <a:bodyPr/>
        <a:lstStyle/>
        <a:p>
          <a:r>
            <a:rPr lang="zh-TW" altLang="en-US" b="0" dirty="0">
              <a:solidFill>
                <a:schemeClr val="tx1"/>
              </a:solidFill>
              <a:latin typeface="+mn-ea"/>
              <a:ea typeface="+mn-ea"/>
            </a:rPr>
            <a:t>自</a:t>
          </a:r>
          <a:r>
            <a:rPr lang="en-US" altLang="zh-TW" b="0" dirty="0">
              <a:solidFill>
                <a:schemeClr val="tx1"/>
              </a:solidFill>
              <a:latin typeface="+mn-ea"/>
              <a:ea typeface="+mn-ea"/>
            </a:rPr>
            <a:t>109</a:t>
          </a:r>
          <a:r>
            <a:rPr lang="zh-TW" altLang="en-US" b="0" dirty="0">
              <a:solidFill>
                <a:schemeClr val="tx1"/>
              </a:solidFill>
              <a:latin typeface="+mn-ea"/>
              <a:ea typeface="+mn-ea"/>
            </a:rPr>
            <a:t>學年度起</a:t>
          </a:r>
          <a:endParaRPr lang="en-US" altLang="zh-TW" b="0" dirty="0">
            <a:solidFill>
              <a:schemeClr val="tx1"/>
            </a:solidFill>
            <a:latin typeface="+mn-ea"/>
            <a:ea typeface="+mn-ea"/>
          </a:endParaRPr>
        </a:p>
        <a:p>
          <a:r>
            <a:rPr lang="zh-TW" altLang="en-US" b="0" dirty="0">
              <a:solidFill>
                <a:schemeClr val="tx1"/>
              </a:solidFill>
              <a:latin typeface="+mn-ea"/>
              <a:ea typeface="+mn-ea"/>
            </a:rPr>
            <a:t>累積開設超過</a:t>
          </a:r>
          <a:r>
            <a:rPr lang="en-US" altLang="zh-TW" b="0" dirty="0">
              <a:solidFill>
                <a:schemeClr val="tx1"/>
              </a:solidFill>
              <a:latin typeface="+mn-ea"/>
              <a:ea typeface="+mn-ea"/>
            </a:rPr>
            <a:t>60</a:t>
          </a:r>
          <a:r>
            <a:rPr lang="zh-TW" altLang="en-US" b="0" dirty="0">
              <a:solidFill>
                <a:schemeClr val="tx1"/>
              </a:solidFill>
              <a:latin typeface="+mn-ea"/>
              <a:ea typeface="+mn-ea"/>
            </a:rPr>
            <a:t>門課程</a:t>
          </a:r>
        </a:p>
      </dgm:t>
    </dgm:pt>
    <dgm:pt modelId="{1639E131-EE2C-49A1-B85B-ECCEB1E3CE0A}" type="parTrans" cxnId="{46810AA0-D61F-4593-9541-33D07DFE9A01}">
      <dgm:prSet/>
      <dgm:spPr/>
      <dgm:t>
        <a:bodyPr/>
        <a:lstStyle/>
        <a:p>
          <a:endParaRPr lang="zh-TW" altLang="en-US"/>
        </a:p>
      </dgm:t>
    </dgm:pt>
    <dgm:pt modelId="{FFE7E40C-21D9-406B-850A-401CC2F275BB}" type="sibTrans" cxnId="{46810AA0-D61F-4593-9541-33D07DFE9A01}">
      <dgm:prSet/>
      <dgm:spPr/>
      <dgm:t>
        <a:bodyPr/>
        <a:lstStyle/>
        <a:p>
          <a:endParaRPr lang="zh-TW" altLang="en-US"/>
        </a:p>
      </dgm:t>
    </dgm:pt>
    <dgm:pt modelId="{02048323-1249-4669-B0A6-65CD9B5A0D49}">
      <dgm:prSet phldrT="[文字]"/>
      <dgm:spPr/>
      <dgm:t>
        <a:bodyPr/>
        <a:lstStyle/>
        <a:p>
          <a:r>
            <a:rPr lang="en-US" altLang="zh-TW" dirty="0">
              <a:latin typeface="+mn-ea"/>
              <a:ea typeface="+mn-ea"/>
            </a:rPr>
            <a:t>112-1</a:t>
          </a:r>
          <a:r>
            <a:rPr lang="zh-TW" altLang="en-US" dirty="0">
              <a:latin typeface="+mn-ea"/>
              <a:ea typeface="+mn-ea"/>
            </a:rPr>
            <a:t>學期</a:t>
          </a:r>
          <a:endParaRPr lang="en-US" altLang="zh-TW" dirty="0">
            <a:latin typeface="+mn-ea"/>
            <a:ea typeface="+mn-ea"/>
          </a:endParaRPr>
        </a:p>
        <a:p>
          <a:r>
            <a:rPr lang="zh-TW" altLang="en-US" dirty="0">
              <a:latin typeface="+mn-ea"/>
              <a:ea typeface="+mn-ea"/>
            </a:rPr>
            <a:t>持續規劃開設課程</a:t>
          </a:r>
        </a:p>
      </dgm:t>
    </dgm:pt>
    <dgm:pt modelId="{F415F1DC-D090-41A1-A934-94AC4040FF36}" type="parTrans" cxnId="{9F497D99-40B6-4B11-977E-C76279A4C513}">
      <dgm:prSet/>
      <dgm:spPr/>
      <dgm:t>
        <a:bodyPr/>
        <a:lstStyle/>
        <a:p>
          <a:endParaRPr lang="zh-TW" altLang="en-US"/>
        </a:p>
      </dgm:t>
    </dgm:pt>
    <dgm:pt modelId="{4CD47683-8653-46A9-9C18-1F53A844A040}" type="sibTrans" cxnId="{9F497D99-40B6-4B11-977E-C76279A4C513}">
      <dgm:prSet/>
      <dgm:spPr/>
      <dgm:t>
        <a:bodyPr/>
        <a:lstStyle/>
        <a:p>
          <a:endParaRPr lang="zh-TW" altLang="en-US"/>
        </a:p>
      </dgm:t>
    </dgm:pt>
    <dgm:pt modelId="{4952CAF2-E002-473C-A5AE-E16189E70115}" type="pres">
      <dgm:prSet presAssocID="{A17ED5FA-2149-42DE-B5A3-0BA6B89BC0D0}" presName="CompostProcess" presStyleCnt="0">
        <dgm:presLayoutVars>
          <dgm:dir/>
          <dgm:resizeHandles val="exact"/>
        </dgm:presLayoutVars>
      </dgm:prSet>
      <dgm:spPr/>
    </dgm:pt>
    <dgm:pt modelId="{701501C2-0149-4CC7-AFDE-C326A3A2C8EC}" type="pres">
      <dgm:prSet presAssocID="{A17ED5FA-2149-42DE-B5A3-0BA6B89BC0D0}" presName="arrow" presStyleLbl="bgShp" presStyleIdx="0" presStyleCnt="1" custScaleX="115130" custLinFactNeighborX="-254" custLinFactNeighborY="536"/>
      <dgm:spPr/>
    </dgm:pt>
    <dgm:pt modelId="{0B24EF86-8024-458A-B4D7-E005835333E7}" type="pres">
      <dgm:prSet presAssocID="{A17ED5FA-2149-42DE-B5A3-0BA6B89BC0D0}" presName="linearProcess" presStyleCnt="0"/>
      <dgm:spPr/>
    </dgm:pt>
    <dgm:pt modelId="{09C17BE9-D337-47D8-8E75-5695F5FE7153}" type="pres">
      <dgm:prSet presAssocID="{56F958B2-BB94-496E-BCF5-4492F2DD9877}" presName="textNode" presStyleLbl="node1" presStyleIdx="0" presStyleCnt="2" custScaleX="106705" custScaleY="97831" custLinFactX="-44968" custLinFactNeighborX="-100000" custLinFactNeighborY="-2680">
        <dgm:presLayoutVars>
          <dgm:bulletEnabled val="1"/>
        </dgm:presLayoutVars>
      </dgm:prSet>
      <dgm:spPr/>
    </dgm:pt>
    <dgm:pt modelId="{8029E1AD-8790-44EC-A752-BBC84692A205}" type="pres">
      <dgm:prSet presAssocID="{FFE7E40C-21D9-406B-850A-401CC2F275BB}" presName="sibTrans" presStyleCnt="0"/>
      <dgm:spPr/>
    </dgm:pt>
    <dgm:pt modelId="{BE0956BD-055E-4F11-904F-208492304014}" type="pres">
      <dgm:prSet presAssocID="{02048323-1249-4669-B0A6-65CD9B5A0D49}" presName="textNode" presStyleLbl="node1" presStyleIdx="1" presStyleCnt="2" custScaleX="103005" custScaleY="92093" custLinFactX="-4030" custLinFactNeighborX="-100000" custLinFactNeighborY="-2680">
        <dgm:presLayoutVars>
          <dgm:bulletEnabled val="1"/>
        </dgm:presLayoutVars>
      </dgm:prSet>
      <dgm:spPr/>
    </dgm:pt>
  </dgm:ptLst>
  <dgm:cxnLst>
    <dgm:cxn modelId="{89755203-E18B-4E1C-8EB9-18B0F76F8201}" type="presOf" srcId="{A17ED5FA-2149-42DE-B5A3-0BA6B89BC0D0}" destId="{4952CAF2-E002-473C-A5AE-E16189E70115}" srcOrd="0" destOrd="0" presId="urn:microsoft.com/office/officeart/2005/8/layout/hProcess9"/>
    <dgm:cxn modelId="{BE394F16-5C1B-48B5-9133-666D2AB97343}" type="presOf" srcId="{56F958B2-BB94-496E-BCF5-4492F2DD9877}" destId="{09C17BE9-D337-47D8-8E75-5695F5FE7153}" srcOrd="0" destOrd="0" presId="urn:microsoft.com/office/officeart/2005/8/layout/hProcess9"/>
    <dgm:cxn modelId="{9F497D99-40B6-4B11-977E-C76279A4C513}" srcId="{A17ED5FA-2149-42DE-B5A3-0BA6B89BC0D0}" destId="{02048323-1249-4669-B0A6-65CD9B5A0D49}" srcOrd="1" destOrd="0" parTransId="{F415F1DC-D090-41A1-A934-94AC4040FF36}" sibTransId="{4CD47683-8653-46A9-9C18-1F53A844A040}"/>
    <dgm:cxn modelId="{46810AA0-D61F-4593-9541-33D07DFE9A01}" srcId="{A17ED5FA-2149-42DE-B5A3-0BA6B89BC0D0}" destId="{56F958B2-BB94-496E-BCF5-4492F2DD9877}" srcOrd="0" destOrd="0" parTransId="{1639E131-EE2C-49A1-B85B-ECCEB1E3CE0A}" sibTransId="{FFE7E40C-21D9-406B-850A-401CC2F275BB}"/>
    <dgm:cxn modelId="{1E7E6AB6-91DC-496B-8405-4E981B52F7ED}" type="presOf" srcId="{02048323-1249-4669-B0A6-65CD9B5A0D49}" destId="{BE0956BD-055E-4F11-904F-208492304014}" srcOrd="0" destOrd="0" presId="urn:microsoft.com/office/officeart/2005/8/layout/hProcess9"/>
    <dgm:cxn modelId="{B0D3F631-970B-4463-B484-7C9052B18FA8}" type="presParOf" srcId="{4952CAF2-E002-473C-A5AE-E16189E70115}" destId="{701501C2-0149-4CC7-AFDE-C326A3A2C8EC}" srcOrd="0" destOrd="0" presId="urn:microsoft.com/office/officeart/2005/8/layout/hProcess9"/>
    <dgm:cxn modelId="{C280482E-2A54-4CDE-A4DB-BA3214B07381}" type="presParOf" srcId="{4952CAF2-E002-473C-A5AE-E16189E70115}" destId="{0B24EF86-8024-458A-B4D7-E005835333E7}" srcOrd="1" destOrd="0" presId="urn:microsoft.com/office/officeart/2005/8/layout/hProcess9"/>
    <dgm:cxn modelId="{5AFC747A-ADFC-4E96-A14D-5D55D8DA0484}" type="presParOf" srcId="{0B24EF86-8024-458A-B4D7-E005835333E7}" destId="{09C17BE9-D337-47D8-8E75-5695F5FE7153}" srcOrd="0" destOrd="0" presId="urn:microsoft.com/office/officeart/2005/8/layout/hProcess9"/>
    <dgm:cxn modelId="{010B7EC9-E4BA-42C3-9A43-416DEB46E201}" type="presParOf" srcId="{0B24EF86-8024-458A-B4D7-E005835333E7}" destId="{8029E1AD-8790-44EC-A752-BBC84692A205}" srcOrd="1" destOrd="0" presId="urn:microsoft.com/office/officeart/2005/8/layout/hProcess9"/>
    <dgm:cxn modelId="{9832435E-DFBA-4F9D-9C37-4A61FF8432EE}" type="presParOf" srcId="{0B24EF86-8024-458A-B4D7-E005835333E7}" destId="{BE0956BD-055E-4F11-904F-20849230401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560F90-F3AC-4C6D-BEE9-A2454FD01610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CEF1162-573C-4263-B530-4FC7693F4D02}">
      <dgm:prSet phldrT="[文字]" phldr="1"/>
      <dgm:spPr/>
      <dgm:t>
        <a:bodyPr/>
        <a:lstStyle/>
        <a:p>
          <a:endParaRPr lang="zh-TW" altLang="en-US"/>
        </a:p>
      </dgm:t>
    </dgm:pt>
    <dgm:pt modelId="{4AB2C6AE-F60D-405E-A380-5BE806A6109E}" type="parTrans" cxnId="{EF3C5AFE-9776-415F-89BE-F6FB83B2A0D7}">
      <dgm:prSet/>
      <dgm:spPr/>
      <dgm:t>
        <a:bodyPr/>
        <a:lstStyle/>
        <a:p>
          <a:endParaRPr lang="zh-TW" altLang="en-US"/>
        </a:p>
      </dgm:t>
    </dgm:pt>
    <dgm:pt modelId="{16F919A0-4E05-4F23-9CEA-2ECECFEA7245}" type="sibTrans" cxnId="{EF3C5AFE-9776-415F-89BE-F6FB83B2A0D7}">
      <dgm:prSet/>
      <dgm:spPr/>
      <dgm:t>
        <a:bodyPr/>
        <a:lstStyle/>
        <a:p>
          <a:endParaRPr lang="zh-TW" altLang="en-US"/>
        </a:p>
      </dgm:t>
    </dgm:pt>
    <dgm:pt modelId="{57684669-0485-45B0-BC9D-39B26E09AB4E}">
      <dgm:prSet phldrT="[文字]" custT="1"/>
      <dgm:spPr/>
      <dgm:t>
        <a:bodyPr/>
        <a:lstStyle/>
        <a:p>
          <a:r>
            <a:rPr lang="zh-TW" altLang="en-US" sz="1400" b="1" dirty="0"/>
            <a:t>申請表下載</a:t>
          </a:r>
        </a:p>
      </dgm:t>
    </dgm:pt>
    <dgm:pt modelId="{2D2FF4D6-7124-4E09-B6CC-E3506A2EC26C}" type="parTrans" cxnId="{602EC755-B48D-480B-8BB4-D0FCB2545FF4}">
      <dgm:prSet/>
      <dgm:spPr/>
      <dgm:t>
        <a:bodyPr/>
        <a:lstStyle/>
        <a:p>
          <a:endParaRPr lang="zh-TW" altLang="en-US"/>
        </a:p>
      </dgm:t>
    </dgm:pt>
    <dgm:pt modelId="{1EF8C662-3BE5-4278-9132-A929A3983DA7}" type="sibTrans" cxnId="{602EC755-B48D-480B-8BB4-D0FCB2545FF4}">
      <dgm:prSet/>
      <dgm:spPr/>
      <dgm:t>
        <a:bodyPr/>
        <a:lstStyle/>
        <a:p>
          <a:endParaRPr lang="zh-TW" altLang="en-US"/>
        </a:p>
      </dgm:t>
    </dgm:pt>
    <dgm:pt modelId="{07A17BEE-D826-46D6-A685-6838D5D3AF14}" type="pres">
      <dgm:prSet presAssocID="{DF560F90-F3AC-4C6D-BEE9-A2454FD01610}" presName="Name0" presStyleCnt="0">
        <dgm:presLayoutVars>
          <dgm:chMax/>
          <dgm:chPref/>
          <dgm:dir/>
        </dgm:presLayoutVars>
      </dgm:prSet>
      <dgm:spPr/>
    </dgm:pt>
    <dgm:pt modelId="{8EB0F94E-2AC7-4C28-A654-DE7CE5368D27}" type="pres">
      <dgm:prSet presAssocID="{8CEF1162-573C-4263-B530-4FC7693F4D02}" presName="composite" presStyleCnt="0">
        <dgm:presLayoutVars>
          <dgm:chMax val="1"/>
          <dgm:chPref val="1"/>
        </dgm:presLayoutVars>
      </dgm:prSet>
      <dgm:spPr/>
    </dgm:pt>
    <dgm:pt modelId="{6BAF1D66-B526-4B59-B1A6-4EDFBE469F71}" type="pres">
      <dgm:prSet presAssocID="{8CEF1162-573C-4263-B530-4FC7693F4D02}" presName="Accent" presStyleLbl="trAlignAcc1" presStyleIdx="0" presStyleCnt="1">
        <dgm:presLayoutVars>
          <dgm:chMax val="0"/>
          <dgm:chPref val="0"/>
        </dgm:presLayoutVars>
      </dgm:prSet>
      <dgm:spPr/>
    </dgm:pt>
    <dgm:pt modelId="{1902123B-2986-458C-8F5A-D0AF3A556129}" type="pres">
      <dgm:prSet presAssocID="{8CEF1162-573C-4263-B530-4FC7693F4D02}" presName="Image" presStyleLbl="alignImgPlace1" presStyleIdx="0" presStyleCnt="1">
        <dgm:presLayoutVars>
          <dgm:chMax val="0"/>
          <dgm:chPref val="0"/>
        </dgm:presLayoutVars>
      </dgm:prSet>
      <dgm:spPr/>
    </dgm:pt>
    <dgm:pt modelId="{90558288-2261-4D5D-9997-9534F3A2CD8E}" type="pres">
      <dgm:prSet presAssocID="{8CEF1162-573C-4263-B530-4FC7693F4D02}" presName="ChildComposite" presStyleCnt="0"/>
      <dgm:spPr/>
    </dgm:pt>
    <dgm:pt modelId="{277E7378-1851-41AD-8410-6118ABC5D52A}" type="pres">
      <dgm:prSet presAssocID="{8CEF1162-573C-4263-B530-4FC7693F4D02}" presName="Child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688A2349-D26F-47B3-A5F3-0CA2DD2AE1C1}" type="pres">
      <dgm:prSet presAssocID="{8CEF1162-573C-4263-B530-4FC7693F4D02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83D47647-9503-4B73-A436-9BD8577EE258}" type="presOf" srcId="{57684669-0485-45B0-BC9D-39B26E09AB4E}" destId="{277E7378-1851-41AD-8410-6118ABC5D52A}" srcOrd="0" destOrd="0" presId="urn:microsoft.com/office/officeart/2008/layout/CaptionedPictures"/>
    <dgm:cxn modelId="{602EC755-B48D-480B-8BB4-D0FCB2545FF4}" srcId="{8CEF1162-573C-4263-B530-4FC7693F4D02}" destId="{57684669-0485-45B0-BC9D-39B26E09AB4E}" srcOrd="0" destOrd="0" parTransId="{2D2FF4D6-7124-4E09-B6CC-E3506A2EC26C}" sibTransId="{1EF8C662-3BE5-4278-9132-A929A3983DA7}"/>
    <dgm:cxn modelId="{5A87F9DD-1006-46AE-8B3D-4F0C71966752}" type="presOf" srcId="{DF560F90-F3AC-4C6D-BEE9-A2454FD01610}" destId="{07A17BEE-D826-46D6-A685-6838D5D3AF14}" srcOrd="0" destOrd="0" presId="urn:microsoft.com/office/officeart/2008/layout/CaptionedPictures"/>
    <dgm:cxn modelId="{B78E17E3-CB1E-43DF-8C96-68846216E465}" type="presOf" srcId="{8CEF1162-573C-4263-B530-4FC7693F4D02}" destId="{688A2349-D26F-47B3-A5F3-0CA2DD2AE1C1}" srcOrd="0" destOrd="0" presId="urn:microsoft.com/office/officeart/2008/layout/CaptionedPictures"/>
    <dgm:cxn modelId="{EF3C5AFE-9776-415F-89BE-F6FB83B2A0D7}" srcId="{DF560F90-F3AC-4C6D-BEE9-A2454FD01610}" destId="{8CEF1162-573C-4263-B530-4FC7693F4D02}" srcOrd="0" destOrd="0" parTransId="{4AB2C6AE-F60D-405E-A380-5BE806A6109E}" sibTransId="{16F919A0-4E05-4F23-9CEA-2ECECFEA7245}"/>
    <dgm:cxn modelId="{B0D6E589-33CA-4681-96F8-DD58C6944EB9}" type="presParOf" srcId="{07A17BEE-D826-46D6-A685-6838D5D3AF14}" destId="{8EB0F94E-2AC7-4C28-A654-DE7CE5368D27}" srcOrd="0" destOrd="0" presId="urn:microsoft.com/office/officeart/2008/layout/CaptionedPictures"/>
    <dgm:cxn modelId="{6F0932F0-66F0-423D-A570-00CF083FE347}" type="presParOf" srcId="{8EB0F94E-2AC7-4C28-A654-DE7CE5368D27}" destId="{6BAF1D66-B526-4B59-B1A6-4EDFBE469F71}" srcOrd="0" destOrd="0" presId="urn:microsoft.com/office/officeart/2008/layout/CaptionedPictures"/>
    <dgm:cxn modelId="{F29463C2-E62F-4526-9C5F-B04360BB1D68}" type="presParOf" srcId="{8EB0F94E-2AC7-4C28-A654-DE7CE5368D27}" destId="{1902123B-2986-458C-8F5A-D0AF3A556129}" srcOrd="1" destOrd="0" presId="urn:microsoft.com/office/officeart/2008/layout/CaptionedPictures"/>
    <dgm:cxn modelId="{8C64D4CA-5C8B-4ED0-91B2-1D4A9E86FFA2}" type="presParOf" srcId="{8EB0F94E-2AC7-4C28-A654-DE7CE5368D27}" destId="{90558288-2261-4D5D-9997-9534F3A2CD8E}" srcOrd="2" destOrd="0" presId="urn:microsoft.com/office/officeart/2008/layout/CaptionedPictures"/>
    <dgm:cxn modelId="{AE373CDA-BA70-493A-BC8E-9ECF0DF09E95}" type="presParOf" srcId="{90558288-2261-4D5D-9997-9534F3A2CD8E}" destId="{277E7378-1851-41AD-8410-6118ABC5D52A}" srcOrd="0" destOrd="0" presId="urn:microsoft.com/office/officeart/2008/layout/CaptionedPictures"/>
    <dgm:cxn modelId="{C959C0E7-20B6-45D1-B93E-5BB3AE87E80C}" type="presParOf" srcId="{90558288-2261-4D5D-9997-9534F3A2CD8E}" destId="{688A2349-D26F-47B3-A5F3-0CA2DD2AE1C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AD017C-2A2F-4F44-916E-347B5F37203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5FA91F4-B00E-4258-8E70-984A27EE8E14}">
      <dgm:prSet phldrT="[文字]" custT="1"/>
      <dgm:spPr/>
      <dgm:t>
        <a:bodyPr/>
        <a:lstStyle/>
        <a:p>
          <a:r>
            <a:rPr lang="zh-TW" altLang="en-US" sz="3200"/>
            <a:t>步驟一</a:t>
          </a:r>
          <a:endParaRPr lang="zh-TW" altLang="en-US" sz="3200" dirty="0"/>
        </a:p>
      </dgm:t>
    </dgm:pt>
    <dgm:pt modelId="{3A6B46A1-55B9-4E93-8FA8-073D49CA955D}" type="parTrans" cxnId="{7574C34E-DEE4-4A8E-997A-6D4F46BCEBC7}">
      <dgm:prSet/>
      <dgm:spPr/>
      <dgm:t>
        <a:bodyPr/>
        <a:lstStyle/>
        <a:p>
          <a:endParaRPr lang="zh-TW" altLang="en-US"/>
        </a:p>
      </dgm:t>
    </dgm:pt>
    <dgm:pt modelId="{EDC26D0D-5BB1-4323-8338-F9AFE25F120C}" type="sibTrans" cxnId="{7574C34E-DEE4-4A8E-997A-6D4F46BCEBC7}">
      <dgm:prSet/>
      <dgm:spPr/>
      <dgm:t>
        <a:bodyPr/>
        <a:lstStyle/>
        <a:p>
          <a:endParaRPr lang="zh-TW" altLang="en-US"/>
        </a:p>
      </dgm:t>
    </dgm:pt>
    <dgm:pt modelId="{23E67665-79D8-4279-849D-2802C8239A69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取得符合規定之檢定資格</a:t>
          </a:r>
          <a:endParaRPr lang="zh-TW" altLang="en-US" dirty="0"/>
        </a:p>
      </dgm:t>
    </dgm:pt>
    <dgm:pt modelId="{34B7B3FE-B56E-422B-A1F3-7EF6945B9053}" type="parTrans" cxnId="{D50E7813-1CC7-47C7-8E9F-E186BE68D997}">
      <dgm:prSet/>
      <dgm:spPr/>
      <dgm:t>
        <a:bodyPr/>
        <a:lstStyle/>
        <a:p>
          <a:endParaRPr lang="zh-TW" altLang="en-US"/>
        </a:p>
      </dgm:t>
    </dgm:pt>
    <dgm:pt modelId="{FBA998D3-842D-431F-9AA3-FBEBEE47951F}" type="sibTrans" cxnId="{D50E7813-1CC7-47C7-8E9F-E186BE68D997}">
      <dgm:prSet/>
      <dgm:spPr/>
      <dgm:t>
        <a:bodyPr/>
        <a:lstStyle/>
        <a:p>
          <a:endParaRPr lang="zh-TW" altLang="en-US"/>
        </a:p>
      </dgm:t>
    </dgm:pt>
    <dgm:pt modelId="{88099878-C128-48D7-87A3-C8AB1604F4E5}">
      <dgm:prSet phldrT="[文字]" custT="1"/>
      <dgm:spPr/>
      <dgm:t>
        <a:bodyPr/>
        <a:lstStyle/>
        <a:p>
          <a:r>
            <a:rPr lang="zh-TW" altLang="en-US" sz="3200"/>
            <a:t>步驟二</a:t>
          </a:r>
          <a:endParaRPr lang="zh-TW" altLang="en-US" sz="3200" dirty="0"/>
        </a:p>
      </dgm:t>
    </dgm:pt>
    <dgm:pt modelId="{934FF5D8-9A93-41E8-A0AC-5C51299014E3}" type="parTrans" cxnId="{0B03CA95-D46D-4814-BCE3-7F7600D1571F}">
      <dgm:prSet/>
      <dgm:spPr/>
      <dgm:t>
        <a:bodyPr/>
        <a:lstStyle/>
        <a:p>
          <a:endParaRPr lang="zh-TW" altLang="en-US"/>
        </a:p>
      </dgm:t>
    </dgm:pt>
    <dgm:pt modelId="{F10F51B7-F209-4A92-8FFF-B6C99F90DF5C}" type="sibTrans" cxnId="{0B03CA95-D46D-4814-BCE3-7F7600D1571F}">
      <dgm:prSet/>
      <dgm:spPr/>
      <dgm:t>
        <a:bodyPr/>
        <a:lstStyle/>
        <a:p>
          <a:endParaRPr lang="zh-TW" altLang="en-US"/>
        </a:p>
      </dgm:t>
    </dgm:pt>
    <dgm:pt modelId="{12D7A702-1468-4232-A463-043E8CFC41AE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校務系統線上申請抵修</a:t>
          </a:r>
          <a:b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系統路徑：</a:t>
          </a:r>
          <a:r>
            <a:rPr lang="zh-TW" altLang="en-US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校務系統</a:t>
          </a:r>
          <a:r>
            <a:rPr lang="en-US" altLang="zh-TW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</a:t>
          </a:r>
          <a:r>
            <a:rPr lang="en-US" altLang="zh-TW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通識資訊申請</a:t>
          </a:r>
          <a:r>
            <a:rPr lang="en-US" altLang="zh-TW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英文證照抵免課程申請</a:t>
          </a:r>
          <a:endParaRPr lang="zh-TW" altLang="en-US" dirty="0"/>
        </a:p>
      </dgm:t>
    </dgm:pt>
    <dgm:pt modelId="{ECDBEF1C-8815-46DF-97DA-C6832FE9D450}" type="parTrans" cxnId="{B225882A-4FC9-4AAE-A7D8-F3FFD5822F74}">
      <dgm:prSet/>
      <dgm:spPr/>
      <dgm:t>
        <a:bodyPr/>
        <a:lstStyle/>
        <a:p>
          <a:endParaRPr lang="zh-TW" altLang="en-US"/>
        </a:p>
      </dgm:t>
    </dgm:pt>
    <dgm:pt modelId="{D686C280-658E-4444-8027-D22C514D7BE7}" type="sibTrans" cxnId="{B225882A-4FC9-4AAE-A7D8-F3FFD5822F74}">
      <dgm:prSet/>
      <dgm:spPr/>
      <dgm:t>
        <a:bodyPr/>
        <a:lstStyle/>
        <a:p>
          <a:endParaRPr lang="zh-TW" altLang="en-US"/>
        </a:p>
      </dgm:t>
    </dgm:pt>
    <dgm:pt modelId="{95B96E01-8205-4C66-B909-E7E1F3F9CD1D}">
      <dgm:prSet phldrT="[文字]" custT="1"/>
      <dgm:spPr/>
      <dgm:t>
        <a:bodyPr/>
        <a:lstStyle/>
        <a:p>
          <a:r>
            <a:rPr lang="zh-TW" altLang="en-US" sz="3200"/>
            <a:t>步驟三</a:t>
          </a:r>
          <a:endParaRPr lang="zh-TW" altLang="en-US" sz="3200" dirty="0"/>
        </a:p>
      </dgm:t>
    </dgm:pt>
    <dgm:pt modelId="{D7323771-43EA-4BA7-A5C6-7A07362F75B5}" type="parTrans" cxnId="{B697B364-0EB8-4E69-AFF4-0CA3753B37EC}">
      <dgm:prSet/>
      <dgm:spPr/>
      <dgm:t>
        <a:bodyPr/>
        <a:lstStyle/>
        <a:p>
          <a:endParaRPr lang="zh-TW" altLang="en-US"/>
        </a:p>
      </dgm:t>
    </dgm:pt>
    <dgm:pt modelId="{0F4A26DF-4A0A-4343-BD42-2496AFACF1CA}" type="sibTrans" cxnId="{B697B364-0EB8-4E69-AFF4-0CA3753B37EC}">
      <dgm:prSet/>
      <dgm:spPr/>
      <dgm:t>
        <a:bodyPr/>
        <a:lstStyle/>
        <a:p>
          <a:endParaRPr lang="zh-TW" altLang="en-US"/>
        </a:p>
      </dgm:t>
    </dgm:pt>
    <dgm:pt modelId="{30F161D1-4BF7-4770-A34A-4D96D45120B1}">
      <dgm:prSet phldrT="[文字]"/>
      <dgm:spPr/>
      <dgm:t>
        <a:bodyPr/>
        <a:lstStyle/>
        <a:p>
          <a:r>
            <a:rPr lang="en-US" altLang="zh-TW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紙本申請表</a:t>
          </a:r>
          <a:br>
            <a:rPr lang="en-US" altLang="zh-TW" u="sng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英檢成績單及相關證明文件</a:t>
          </a:r>
          <a:r>
            <a:rPr lang="zh-TW" altLang="en-US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正本</a:t>
          </a:r>
          <a:br>
            <a:rPr lang="en-US" altLang="zh-TW" u="sng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送至通識教育中心審核</a:t>
          </a:r>
          <a:endParaRPr lang="zh-TW" altLang="en-US" dirty="0"/>
        </a:p>
      </dgm:t>
    </dgm:pt>
    <dgm:pt modelId="{5D79F2FC-F09A-4541-8311-137690A5A95A}" type="parTrans" cxnId="{29D580C1-6382-47A5-8BE1-3E5A9C0AF196}">
      <dgm:prSet/>
      <dgm:spPr/>
      <dgm:t>
        <a:bodyPr/>
        <a:lstStyle/>
        <a:p>
          <a:endParaRPr lang="zh-TW" altLang="en-US"/>
        </a:p>
      </dgm:t>
    </dgm:pt>
    <dgm:pt modelId="{63AE3964-7237-41D4-A205-CB3C23A3DEC9}" type="sibTrans" cxnId="{29D580C1-6382-47A5-8BE1-3E5A9C0AF196}">
      <dgm:prSet/>
      <dgm:spPr/>
      <dgm:t>
        <a:bodyPr/>
        <a:lstStyle/>
        <a:p>
          <a:endParaRPr lang="zh-TW" altLang="en-US"/>
        </a:p>
      </dgm:t>
    </dgm:pt>
    <dgm:pt modelId="{93EFF2B4-7190-4E0F-907D-8A1B55D34C0D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中心審查無誤後，准予抵修相當程度之科目，並核予學分</a:t>
          </a:r>
          <a:endParaRPr lang="zh-TW" altLang="en-US" dirty="0"/>
        </a:p>
      </dgm:t>
    </dgm:pt>
    <dgm:pt modelId="{A1E51354-A32B-40D9-8FD0-ED4CE43B1907}" type="parTrans" cxnId="{7A88AE47-EA29-43C3-A9CB-86B246E896D0}">
      <dgm:prSet/>
      <dgm:spPr/>
      <dgm:t>
        <a:bodyPr/>
        <a:lstStyle/>
        <a:p>
          <a:endParaRPr lang="zh-TW" altLang="en-US"/>
        </a:p>
      </dgm:t>
    </dgm:pt>
    <dgm:pt modelId="{3851209F-5AAD-4038-B04E-C64876843FE9}" type="sibTrans" cxnId="{7A88AE47-EA29-43C3-A9CB-86B246E896D0}">
      <dgm:prSet/>
      <dgm:spPr/>
      <dgm:t>
        <a:bodyPr/>
        <a:lstStyle/>
        <a:p>
          <a:endParaRPr lang="zh-TW" altLang="en-US"/>
        </a:p>
      </dgm:t>
    </dgm:pt>
    <dgm:pt modelId="{22D5FB8E-963C-47D0-B1A2-871C1141B362}">
      <dgm:prSet phldrT="[文字]" custT="1"/>
      <dgm:spPr/>
      <dgm:t>
        <a:bodyPr/>
        <a:lstStyle/>
        <a:p>
          <a:r>
            <a:rPr lang="zh-TW" altLang="en-US" sz="3200" dirty="0"/>
            <a:t>步驟四</a:t>
          </a:r>
        </a:p>
      </dgm:t>
    </dgm:pt>
    <dgm:pt modelId="{F2C2F74A-658F-441A-BB9D-67657E89570C}" type="parTrans" cxnId="{62F80440-855E-4B8F-97BF-91A8732A65B6}">
      <dgm:prSet/>
      <dgm:spPr/>
      <dgm:t>
        <a:bodyPr/>
        <a:lstStyle/>
        <a:p>
          <a:endParaRPr lang="zh-TW" altLang="en-US"/>
        </a:p>
      </dgm:t>
    </dgm:pt>
    <dgm:pt modelId="{1415478D-3C1A-4F56-9384-1BBD720D64CE}" type="sibTrans" cxnId="{62F80440-855E-4B8F-97BF-91A8732A65B6}">
      <dgm:prSet/>
      <dgm:spPr/>
      <dgm:t>
        <a:bodyPr/>
        <a:lstStyle/>
        <a:p>
          <a:endParaRPr lang="zh-TW" altLang="en-US"/>
        </a:p>
      </dgm:t>
    </dgm:pt>
    <dgm:pt modelId="{2EB3F477-0BCA-40E8-881B-10DB63CCEB64}" type="pres">
      <dgm:prSet presAssocID="{0AAD017C-2A2F-4F44-916E-347B5F37203F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29FDA36-AC38-43E8-A437-19982121B0D3}" type="pres">
      <dgm:prSet presAssocID="{E5FA91F4-B00E-4258-8E70-984A27EE8E14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0B3322DE-ABDE-40FE-B275-076E6FF1E569}" type="pres">
      <dgm:prSet presAssocID="{E5FA91F4-B00E-4258-8E70-984A27EE8E14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A8614F51-3264-4B5E-9545-C2CF97BAC5CC}" type="pres">
      <dgm:prSet presAssocID="{88099878-C128-48D7-87A3-C8AB1604F4E5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6B8EDDC5-837F-449A-A0C0-818FF5D7DF85}" type="pres">
      <dgm:prSet presAssocID="{88099878-C128-48D7-87A3-C8AB1604F4E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3BC23A7F-ABC3-4F78-B7E1-F74675E35E7B}" type="pres">
      <dgm:prSet presAssocID="{95B96E01-8205-4C66-B909-E7E1F3F9CD1D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1E62A59E-E618-47B9-9851-580822E0EE48}" type="pres">
      <dgm:prSet presAssocID="{95B96E01-8205-4C66-B909-E7E1F3F9CD1D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E7A866F6-78EB-46FE-9FE2-E3F405CA4E73}" type="pres">
      <dgm:prSet presAssocID="{22D5FB8E-963C-47D0-B1A2-871C1141B362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3EC5D868-A428-4E39-9137-AFBA981F97CD}" type="pres">
      <dgm:prSet presAssocID="{22D5FB8E-963C-47D0-B1A2-871C1141B362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E7EE10B-7ED8-48B7-A30F-DBB7CA509BE2}" type="presOf" srcId="{88099878-C128-48D7-87A3-C8AB1604F4E5}" destId="{A8614F51-3264-4B5E-9545-C2CF97BAC5CC}" srcOrd="0" destOrd="0" presId="urn:microsoft.com/office/officeart/2009/3/layout/IncreasingArrowsProcess"/>
    <dgm:cxn modelId="{D50E7813-1CC7-47C7-8E9F-E186BE68D997}" srcId="{E5FA91F4-B00E-4258-8E70-984A27EE8E14}" destId="{23E67665-79D8-4279-849D-2802C8239A69}" srcOrd="0" destOrd="0" parTransId="{34B7B3FE-B56E-422B-A1F3-7EF6945B9053}" sibTransId="{FBA998D3-842D-431F-9AA3-FBEBEE47951F}"/>
    <dgm:cxn modelId="{B225882A-4FC9-4AAE-A7D8-F3FFD5822F74}" srcId="{88099878-C128-48D7-87A3-C8AB1604F4E5}" destId="{12D7A702-1468-4232-A463-043E8CFC41AE}" srcOrd="0" destOrd="0" parTransId="{ECDBEF1C-8815-46DF-97DA-C6832FE9D450}" sibTransId="{D686C280-658E-4444-8027-D22C514D7BE7}"/>
    <dgm:cxn modelId="{62F80440-855E-4B8F-97BF-91A8732A65B6}" srcId="{0AAD017C-2A2F-4F44-916E-347B5F37203F}" destId="{22D5FB8E-963C-47D0-B1A2-871C1141B362}" srcOrd="3" destOrd="0" parTransId="{F2C2F74A-658F-441A-BB9D-67657E89570C}" sibTransId="{1415478D-3C1A-4F56-9384-1BBD720D64CE}"/>
    <dgm:cxn modelId="{B697B364-0EB8-4E69-AFF4-0CA3753B37EC}" srcId="{0AAD017C-2A2F-4F44-916E-347B5F37203F}" destId="{95B96E01-8205-4C66-B909-E7E1F3F9CD1D}" srcOrd="2" destOrd="0" parTransId="{D7323771-43EA-4BA7-A5C6-7A07362F75B5}" sibTransId="{0F4A26DF-4A0A-4343-BD42-2496AFACF1CA}"/>
    <dgm:cxn modelId="{7A88AE47-EA29-43C3-A9CB-86B246E896D0}" srcId="{22D5FB8E-963C-47D0-B1A2-871C1141B362}" destId="{93EFF2B4-7190-4E0F-907D-8A1B55D34C0D}" srcOrd="0" destOrd="0" parTransId="{A1E51354-A32B-40D9-8FD0-ED4CE43B1907}" sibTransId="{3851209F-5AAD-4038-B04E-C64876843FE9}"/>
    <dgm:cxn modelId="{7574C34E-DEE4-4A8E-997A-6D4F46BCEBC7}" srcId="{0AAD017C-2A2F-4F44-916E-347B5F37203F}" destId="{E5FA91F4-B00E-4258-8E70-984A27EE8E14}" srcOrd="0" destOrd="0" parTransId="{3A6B46A1-55B9-4E93-8FA8-073D49CA955D}" sibTransId="{EDC26D0D-5BB1-4323-8338-F9AFE25F120C}"/>
    <dgm:cxn modelId="{FF911572-4F7F-4B84-B904-A74D43BD8E5F}" type="presOf" srcId="{0AAD017C-2A2F-4F44-916E-347B5F37203F}" destId="{2EB3F477-0BCA-40E8-881B-10DB63CCEB64}" srcOrd="0" destOrd="0" presId="urn:microsoft.com/office/officeart/2009/3/layout/IncreasingArrowsProcess"/>
    <dgm:cxn modelId="{5F767953-B0CA-41E6-9AAF-FD18FB412AA7}" type="presOf" srcId="{12D7A702-1468-4232-A463-043E8CFC41AE}" destId="{6B8EDDC5-837F-449A-A0C0-818FF5D7DF85}" srcOrd="0" destOrd="0" presId="urn:microsoft.com/office/officeart/2009/3/layout/IncreasingArrowsProcess"/>
    <dgm:cxn modelId="{581C2F57-0EC7-4404-83EA-88C3E10199E8}" type="presOf" srcId="{93EFF2B4-7190-4E0F-907D-8A1B55D34C0D}" destId="{3EC5D868-A428-4E39-9137-AFBA981F97CD}" srcOrd="0" destOrd="0" presId="urn:microsoft.com/office/officeart/2009/3/layout/IncreasingArrowsProcess"/>
    <dgm:cxn modelId="{96CB1C81-A1A8-4074-815D-3C651C8742FA}" type="presOf" srcId="{23E67665-79D8-4279-849D-2802C8239A69}" destId="{0B3322DE-ABDE-40FE-B275-076E6FF1E569}" srcOrd="0" destOrd="0" presId="urn:microsoft.com/office/officeart/2009/3/layout/IncreasingArrowsProcess"/>
    <dgm:cxn modelId="{7EBD2888-8FE0-4F4C-A5A6-6A63ACBC692E}" type="presOf" srcId="{E5FA91F4-B00E-4258-8E70-984A27EE8E14}" destId="{429FDA36-AC38-43E8-A437-19982121B0D3}" srcOrd="0" destOrd="0" presId="urn:microsoft.com/office/officeart/2009/3/layout/IncreasingArrowsProcess"/>
    <dgm:cxn modelId="{3D3C0A95-356F-498B-8930-11C461937529}" type="presOf" srcId="{30F161D1-4BF7-4770-A34A-4D96D45120B1}" destId="{1E62A59E-E618-47B9-9851-580822E0EE48}" srcOrd="0" destOrd="0" presId="urn:microsoft.com/office/officeart/2009/3/layout/IncreasingArrowsProcess"/>
    <dgm:cxn modelId="{0B03CA95-D46D-4814-BCE3-7F7600D1571F}" srcId="{0AAD017C-2A2F-4F44-916E-347B5F37203F}" destId="{88099878-C128-48D7-87A3-C8AB1604F4E5}" srcOrd="1" destOrd="0" parTransId="{934FF5D8-9A93-41E8-A0AC-5C51299014E3}" sibTransId="{F10F51B7-F209-4A92-8FFF-B6C99F90DF5C}"/>
    <dgm:cxn modelId="{1033EBB0-962D-48DF-BAB8-2C765F58514B}" type="presOf" srcId="{95B96E01-8205-4C66-B909-E7E1F3F9CD1D}" destId="{3BC23A7F-ABC3-4F78-B7E1-F74675E35E7B}" srcOrd="0" destOrd="0" presId="urn:microsoft.com/office/officeart/2009/3/layout/IncreasingArrowsProcess"/>
    <dgm:cxn modelId="{29D580C1-6382-47A5-8BE1-3E5A9C0AF196}" srcId="{95B96E01-8205-4C66-B909-E7E1F3F9CD1D}" destId="{30F161D1-4BF7-4770-A34A-4D96D45120B1}" srcOrd="0" destOrd="0" parTransId="{5D79F2FC-F09A-4541-8311-137690A5A95A}" sibTransId="{63AE3964-7237-41D4-A205-CB3C23A3DEC9}"/>
    <dgm:cxn modelId="{4E85E9E1-BDEC-4454-8CB9-E981F7986FD7}" type="presOf" srcId="{22D5FB8E-963C-47D0-B1A2-871C1141B362}" destId="{E7A866F6-78EB-46FE-9FE2-E3F405CA4E73}" srcOrd="0" destOrd="0" presId="urn:microsoft.com/office/officeart/2009/3/layout/IncreasingArrowsProcess"/>
    <dgm:cxn modelId="{458978C2-A756-41B5-8151-05DE42D351A5}" type="presParOf" srcId="{2EB3F477-0BCA-40E8-881B-10DB63CCEB64}" destId="{429FDA36-AC38-43E8-A437-19982121B0D3}" srcOrd="0" destOrd="0" presId="urn:microsoft.com/office/officeart/2009/3/layout/IncreasingArrowsProcess"/>
    <dgm:cxn modelId="{817B9156-1CE5-41A9-B03A-AD8D0B47C503}" type="presParOf" srcId="{2EB3F477-0BCA-40E8-881B-10DB63CCEB64}" destId="{0B3322DE-ABDE-40FE-B275-076E6FF1E569}" srcOrd="1" destOrd="0" presId="urn:microsoft.com/office/officeart/2009/3/layout/IncreasingArrowsProcess"/>
    <dgm:cxn modelId="{9C1426A0-9FC5-4DEA-AEED-1336A5F752E2}" type="presParOf" srcId="{2EB3F477-0BCA-40E8-881B-10DB63CCEB64}" destId="{A8614F51-3264-4B5E-9545-C2CF97BAC5CC}" srcOrd="2" destOrd="0" presId="urn:microsoft.com/office/officeart/2009/3/layout/IncreasingArrowsProcess"/>
    <dgm:cxn modelId="{CD510706-A2C2-43A3-9C79-FF50471D556D}" type="presParOf" srcId="{2EB3F477-0BCA-40E8-881B-10DB63CCEB64}" destId="{6B8EDDC5-837F-449A-A0C0-818FF5D7DF85}" srcOrd="3" destOrd="0" presId="urn:microsoft.com/office/officeart/2009/3/layout/IncreasingArrowsProcess"/>
    <dgm:cxn modelId="{C4EEAD0C-67CD-48A7-B7A7-AA59FA217B0D}" type="presParOf" srcId="{2EB3F477-0BCA-40E8-881B-10DB63CCEB64}" destId="{3BC23A7F-ABC3-4F78-B7E1-F74675E35E7B}" srcOrd="4" destOrd="0" presId="urn:microsoft.com/office/officeart/2009/3/layout/IncreasingArrowsProcess"/>
    <dgm:cxn modelId="{CD4B40F3-4C0A-47BB-BDEA-F9FCD2C2D3D1}" type="presParOf" srcId="{2EB3F477-0BCA-40E8-881B-10DB63CCEB64}" destId="{1E62A59E-E618-47B9-9851-580822E0EE48}" srcOrd="5" destOrd="0" presId="urn:microsoft.com/office/officeart/2009/3/layout/IncreasingArrowsProcess"/>
    <dgm:cxn modelId="{0B4AC55A-E98E-4DAE-99F7-49301360B348}" type="presParOf" srcId="{2EB3F477-0BCA-40E8-881B-10DB63CCEB64}" destId="{E7A866F6-78EB-46FE-9FE2-E3F405CA4E73}" srcOrd="6" destOrd="0" presId="urn:microsoft.com/office/officeart/2009/3/layout/IncreasingArrowsProcess"/>
    <dgm:cxn modelId="{73100FA5-378C-44BA-87CC-5AF324E39D89}" type="presParOf" srcId="{2EB3F477-0BCA-40E8-881B-10DB63CCEB64}" destId="{3EC5D868-A428-4E39-9137-AFBA981F97CD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AB6316-A0C7-4D10-8350-4851E2305DB4}" type="doc">
      <dgm:prSet loTypeId="urn:microsoft.com/office/officeart/2005/8/layout/targe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EAE53310-AB2B-4C4D-91C2-93E57F15B2BC}">
      <dgm:prSet phldrT="[文字]" custT="1"/>
      <dgm:spPr/>
      <dgm:t>
        <a:bodyPr/>
        <a:lstStyle/>
        <a:p>
          <a:r>
            <a:rPr lang="zh-TW" altLang="en-US" sz="2000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大一英文</a:t>
          </a:r>
          <a:r>
            <a:rPr lang="en-US" altLang="en-US" sz="2000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2000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br>
            <a:rPr lang="en-US" altLang="zh-TW" sz="2000" u="none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英語能力檢定課程</a:t>
          </a:r>
          <a:r>
            <a:rPr lang="en-US" altLang="en-US" sz="2000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sz="2000" u="none" dirty="0"/>
        </a:p>
      </dgm:t>
    </dgm:pt>
    <dgm:pt modelId="{883D9778-5F68-45CB-9878-D5EE5A2E2A23}" type="parTrans" cxnId="{ABA1A770-F1C5-41E9-8A9E-E112C1A6B2B1}">
      <dgm:prSet/>
      <dgm:spPr/>
      <dgm:t>
        <a:bodyPr/>
        <a:lstStyle/>
        <a:p>
          <a:endParaRPr lang="zh-TW" altLang="en-US"/>
        </a:p>
      </dgm:t>
    </dgm:pt>
    <dgm:pt modelId="{14755561-48DA-4D7E-8F85-CF3E1F54FDA0}" type="sibTrans" cxnId="{ABA1A770-F1C5-41E9-8A9E-E112C1A6B2B1}">
      <dgm:prSet/>
      <dgm:spPr/>
      <dgm:t>
        <a:bodyPr/>
        <a:lstStyle/>
        <a:p>
          <a:endParaRPr lang="zh-TW" altLang="en-US"/>
        </a:p>
      </dgm:t>
    </dgm:pt>
    <dgm:pt modelId="{462D9853-38FE-4C22-8391-1410A210652A}">
      <dgm:prSet phldrT="[文字]" custT="1"/>
      <dgm:spPr/>
      <dgm:t>
        <a:bodyPr/>
        <a:lstStyle/>
        <a:p>
          <a:r>
            <a:rPr lang="zh-TW" altLang="en-US" sz="3000" b="1" u="sng" dirty="0">
              <a:solidFill>
                <a:schemeClr val="tx1"/>
              </a:solidFill>
              <a:effectLst>
                <a:glow rad="254000">
                  <a:schemeClr val="bg1"/>
                </a:glow>
              </a:effectLst>
            </a:rPr>
            <a:t>大一上</a:t>
          </a:r>
          <a:br>
            <a:rPr lang="en-US" altLang="zh-TW" sz="3000" b="1" u="sng" dirty="0">
              <a:solidFill>
                <a:schemeClr val="tx1"/>
              </a:solidFill>
              <a:effectLst>
                <a:glow rad="254000">
                  <a:schemeClr val="bg1"/>
                </a:glow>
              </a:effectLst>
            </a:rPr>
          </a:br>
          <a:r>
            <a:rPr lang="zh-TW" altLang="en-US" sz="3000" b="1" u="none" dirty="0">
              <a:solidFill>
                <a:schemeClr val="tx1"/>
              </a:solidFill>
              <a:effectLst>
                <a:glow rad="254000">
                  <a:schemeClr val="bg1"/>
                </a:glow>
              </a:effectLst>
            </a:rPr>
            <a:t>加退選截止</a:t>
          </a:r>
          <a:r>
            <a:rPr lang="en-US" altLang="zh-TW" sz="2000" b="1" u="none" dirty="0">
              <a:solidFill>
                <a:srgbClr val="FF0000"/>
              </a:solidFill>
              <a:effectLst>
                <a:glow rad="254000">
                  <a:schemeClr val="bg1"/>
                </a:glow>
              </a:effectLst>
            </a:rPr>
            <a:t>9/19</a:t>
          </a:r>
          <a:r>
            <a:rPr lang="zh-TW" altLang="en-US" sz="3000" b="1" u="none" dirty="0">
              <a:solidFill>
                <a:schemeClr val="tx1"/>
              </a:solidFill>
              <a:effectLst>
                <a:glow rad="254000">
                  <a:schemeClr val="bg1"/>
                </a:glow>
              </a:effectLst>
            </a:rPr>
            <a:t>前</a:t>
          </a:r>
          <a:endParaRPr lang="zh-TW" altLang="en-US" sz="3000" u="none" dirty="0">
            <a:solidFill>
              <a:schemeClr val="tx1"/>
            </a:solidFill>
            <a:effectLst>
              <a:glow rad="254000">
                <a:schemeClr val="bg1"/>
              </a:glow>
            </a:effectLst>
          </a:endParaRPr>
        </a:p>
      </dgm:t>
    </dgm:pt>
    <dgm:pt modelId="{F72588EB-63FC-4FE4-9CDA-048ADCEB729C}" type="parTrans" cxnId="{47595A68-4526-4EBA-99B7-9F494C541E85}">
      <dgm:prSet/>
      <dgm:spPr/>
      <dgm:t>
        <a:bodyPr/>
        <a:lstStyle/>
        <a:p>
          <a:endParaRPr lang="zh-TW" altLang="en-US"/>
        </a:p>
      </dgm:t>
    </dgm:pt>
    <dgm:pt modelId="{DC4C476A-7912-4495-A390-687A20B3240E}" type="sibTrans" cxnId="{47595A68-4526-4EBA-99B7-9F494C541E85}">
      <dgm:prSet/>
      <dgm:spPr/>
      <dgm:t>
        <a:bodyPr/>
        <a:lstStyle/>
        <a:p>
          <a:endParaRPr lang="zh-TW" altLang="en-US"/>
        </a:p>
      </dgm:t>
    </dgm:pt>
    <dgm:pt modelId="{F71C253D-B331-453C-A829-3CDAF5EE527A}">
      <dgm:prSet phldrT="[文字]" custT="1"/>
      <dgm:spPr/>
      <dgm:t>
        <a:bodyPr/>
        <a:lstStyle/>
        <a:p>
          <a:r>
            <a:rPr lang="zh-TW" altLang="en-US" sz="2000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大一下英文</a:t>
          </a:r>
          <a:r>
            <a:rPr lang="en-US" altLang="en-US" sz="2000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br>
            <a:rPr lang="en-US" altLang="zh-TW" sz="2000" u="none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英語能力檢定課程</a:t>
          </a:r>
          <a:r>
            <a:rPr lang="en-US" altLang="en-US" sz="2000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sz="2000" u="none" dirty="0"/>
        </a:p>
      </dgm:t>
    </dgm:pt>
    <dgm:pt modelId="{2F39CA66-D13E-4246-85DF-9D82E88D120F}" type="parTrans" cxnId="{C6C2C733-F02A-43BC-9C6C-D3ABFDA57213}">
      <dgm:prSet/>
      <dgm:spPr/>
      <dgm:t>
        <a:bodyPr/>
        <a:lstStyle/>
        <a:p>
          <a:endParaRPr lang="zh-TW" altLang="en-US"/>
        </a:p>
      </dgm:t>
    </dgm:pt>
    <dgm:pt modelId="{BE7B1017-D599-4BD0-80CD-B95C9A3AE461}" type="sibTrans" cxnId="{C6C2C733-F02A-43BC-9C6C-D3ABFDA57213}">
      <dgm:prSet/>
      <dgm:spPr/>
      <dgm:t>
        <a:bodyPr/>
        <a:lstStyle/>
        <a:p>
          <a:endParaRPr lang="zh-TW" altLang="en-US"/>
        </a:p>
      </dgm:t>
    </dgm:pt>
    <dgm:pt modelId="{7FAC7FCF-0C3C-4AA4-8F95-6F8EB33E807C}">
      <dgm:prSet phldrT="[文字]" custT="1"/>
      <dgm:spPr/>
      <dgm:t>
        <a:bodyPr/>
        <a:lstStyle/>
        <a:p>
          <a:r>
            <a:rPr lang="zh-TW" altLang="en-US" sz="3000" b="1" u="sng" dirty="0">
              <a:solidFill>
                <a:schemeClr val="tx1"/>
              </a:solidFill>
              <a:effectLst>
                <a:glow rad="254000">
                  <a:schemeClr val="bg1"/>
                </a:glow>
              </a:effectLst>
            </a:rPr>
            <a:t>大一下</a:t>
          </a:r>
          <a:br>
            <a:rPr lang="en-US" altLang="zh-TW" sz="3000" b="1" u="sng" dirty="0">
              <a:solidFill>
                <a:schemeClr val="tx1"/>
              </a:solidFill>
              <a:effectLst>
                <a:glow rad="254000">
                  <a:schemeClr val="bg1"/>
                </a:glow>
              </a:effectLst>
            </a:rPr>
          </a:br>
          <a:r>
            <a:rPr lang="zh-TW" altLang="en-US" sz="3000" b="1" u="none" dirty="0">
              <a:solidFill>
                <a:schemeClr val="tx1"/>
              </a:solidFill>
              <a:effectLst>
                <a:glow rad="254000">
                  <a:schemeClr val="bg1"/>
                </a:glow>
              </a:effectLst>
            </a:rPr>
            <a:t>加退選截止前</a:t>
          </a:r>
        </a:p>
      </dgm:t>
    </dgm:pt>
    <dgm:pt modelId="{C1E13F67-2F88-43FB-8127-C50DDB22BFB8}" type="parTrans" cxnId="{3A36C7B2-323F-4BDA-A55C-C80C4B5907BA}">
      <dgm:prSet/>
      <dgm:spPr/>
      <dgm:t>
        <a:bodyPr/>
        <a:lstStyle/>
        <a:p>
          <a:endParaRPr lang="zh-TW" altLang="en-US"/>
        </a:p>
      </dgm:t>
    </dgm:pt>
    <dgm:pt modelId="{9C7474A3-088D-44A6-895F-D920C38F30A0}" type="sibTrans" cxnId="{3A36C7B2-323F-4BDA-A55C-C80C4B5907BA}">
      <dgm:prSet/>
      <dgm:spPr/>
      <dgm:t>
        <a:bodyPr/>
        <a:lstStyle/>
        <a:p>
          <a:endParaRPr lang="zh-TW" altLang="en-US"/>
        </a:p>
      </dgm:t>
    </dgm:pt>
    <dgm:pt modelId="{160AD0DC-F8F5-471A-B0CE-DD32112D3647}">
      <dgm:prSet phldrT="[文字]" custT="1"/>
      <dgm:spPr/>
      <dgm:t>
        <a:bodyPr/>
        <a:lstStyle/>
        <a:p>
          <a:r>
            <a:rPr lang="zh-TW" altLang="en-US" sz="2000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英語能力檢定課程</a:t>
          </a:r>
          <a:r>
            <a:rPr lang="en-US" altLang="en-US" sz="2000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sz="2000" u="none" dirty="0"/>
        </a:p>
      </dgm:t>
    </dgm:pt>
    <dgm:pt modelId="{6EC65A2D-C150-4CCC-B5CD-81C28D9F016F}" type="parTrans" cxnId="{F9AC9B35-0CC6-485E-A152-D029B1C4250B}">
      <dgm:prSet/>
      <dgm:spPr/>
      <dgm:t>
        <a:bodyPr/>
        <a:lstStyle/>
        <a:p>
          <a:endParaRPr lang="zh-TW" altLang="en-US"/>
        </a:p>
      </dgm:t>
    </dgm:pt>
    <dgm:pt modelId="{F789BC24-72DC-4502-AA47-C0BAC6314C78}" type="sibTrans" cxnId="{F9AC9B35-0CC6-485E-A152-D029B1C4250B}">
      <dgm:prSet/>
      <dgm:spPr/>
      <dgm:t>
        <a:bodyPr/>
        <a:lstStyle/>
        <a:p>
          <a:endParaRPr lang="zh-TW" altLang="en-US"/>
        </a:p>
      </dgm:t>
    </dgm:pt>
    <dgm:pt modelId="{AE56604F-CA0E-443E-802D-B78A735CCE7C}">
      <dgm:prSet phldrT="[文字]" custT="1"/>
      <dgm:spPr/>
      <dgm:t>
        <a:bodyPr/>
        <a:lstStyle/>
        <a:p>
          <a:r>
            <a:rPr lang="zh-TW" altLang="en-US" sz="3000" b="1" u="sng" dirty="0">
              <a:solidFill>
                <a:schemeClr val="tx1"/>
              </a:solidFill>
              <a:effectLst>
                <a:glow rad="254000">
                  <a:schemeClr val="bg1"/>
                </a:glow>
              </a:effectLst>
            </a:rPr>
            <a:t>畢業學分審查前</a:t>
          </a:r>
        </a:p>
      </dgm:t>
    </dgm:pt>
    <dgm:pt modelId="{7DE66825-AEBD-4765-98B0-D2A16917088C}" type="sibTrans" cxnId="{3A032E56-438F-4AF2-BF73-9087A00D4F81}">
      <dgm:prSet/>
      <dgm:spPr/>
      <dgm:t>
        <a:bodyPr/>
        <a:lstStyle/>
        <a:p>
          <a:endParaRPr lang="zh-TW" altLang="en-US"/>
        </a:p>
      </dgm:t>
    </dgm:pt>
    <dgm:pt modelId="{5C62A10F-91DB-4082-8A34-FBC3BDB1CB9C}" type="parTrans" cxnId="{3A032E56-438F-4AF2-BF73-9087A00D4F81}">
      <dgm:prSet/>
      <dgm:spPr/>
      <dgm:t>
        <a:bodyPr/>
        <a:lstStyle/>
        <a:p>
          <a:endParaRPr lang="zh-TW" altLang="en-US"/>
        </a:p>
      </dgm:t>
    </dgm:pt>
    <dgm:pt modelId="{845AAA4E-83F0-4372-8EF6-187EDF51BBF4}" type="pres">
      <dgm:prSet presAssocID="{9DAB6316-A0C7-4D10-8350-4851E2305DB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F6DC24D-9239-4F5B-83E8-576432DED60F}" type="pres">
      <dgm:prSet presAssocID="{EAE53310-AB2B-4C4D-91C2-93E57F15B2BC}" presName="circle1" presStyleLbl="node1" presStyleIdx="0" presStyleCnt="3"/>
      <dgm:spPr/>
    </dgm:pt>
    <dgm:pt modelId="{90FCF36B-C5BE-4A2F-B644-648F7BB47F1B}" type="pres">
      <dgm:prSet presAssocID="{EAE53310-AB2B-4C4D-91C2-93E57F15B2BC}" presName="space" presStyleCnt="0"/>
      <dgm:spPr/>
    </dgm:pt>
    <dgm:pt modelId="{06D77659-D2A3-4E4C-9EFA-9A6796CE9523}" type="pres">
      <dgm:prSet presAssocID="{EAE53310-AB2B-4C4D-91C2-93E57F15B2BC}" presName="rect1" presStyleLbl="alignAcc1" presStyleIdx="0" presStyleCnt="3"/>
      <dgm:spPr/>
    </dgm:pt>
    <dgm:pt modelId="{60C323A8-2D0D-487E-BD13-0F8A3DB05DCA}" type="pres">
      <dgm:prSet presAssocID="{F71C253D-B331-453C-A829-3CDAF5EE527A}" presName="vertSpace2" presStyleLbl="node1" presStyleIdx="0" presStyleCnt="3"/>
      <dgm:spPr/>
    </dgm:pt>
    <dgm:pt modelId="{2419D049-5832-48AE-8592-FC9F89116E1E}" type="pres">
      <dgm:prSet presAssocID="{F71C253D-B331-453C-A829-3CDAF5EE527A}" presName="circle2" presStyleLbl="node1" presStyleIdx="1" presStyleCnt="3"/>
      <dgm:spPr/>
    </dgm:pt>
    <dgm:pt modelId="{897DCBBD-FC8C-4B96-8D17-4934DDD1F650}" type="pres">
      <dgm:prSet presAssocID="{F71C253D-B331-453C-A829-3CDAF5EE527A}" presName="rect2" presStyleLbl="alignAcc1" presStyleIdx="1" presStyleCnt="3"/>
      <dgm:spPr/>
    </dgm:pt>
    <dgm:pt modelId="{C04A233B-4A5B-4D53-962E-16BA6A354312}" type="pres">
      <dgm:prSet presAssocID="{160AD0DC-F8F5-471A-B0CE-DD32112D3647}" presName="vertSpace3" presStyleLbl="node1" presStyleIdx="1" presStyleCnt="3"/>
      <dgm:spPr/>
    </dgm:pt>
    <dgm:pt modelId="{0A37EA76-6D13-4C62-92B8-6CADCF7A5169}" type="pres">
      <dgm:prSet presAssocID="{160AD0DC-F8F5-471A-B0CE-DD32112D3647}" presName="circle3" presStyleLbl="node1" presStyleIdx="2" presStyleCnt="3"/>
      <dgm:spPr/>
    </dgm:pt>
    <dgm:pt modelId="{2CB86C13-E07A-4AF3-9519-36B4B3434680}" type="pres">
      <dgm:prSet presAssocID="{160AD0DC-F8F5-471A-B0CE-DD32112D3647}" presName="rect3" presStyleLbl="alignAcc1" presStyleIdx="2" presStyleCnt="3"/>
      <dgm:spPr/>
    </dgm:pt>
    <dgm:pt modelId="{E4D26CD7-3F34-48BF-BEBA-62FC311CDEF0}" type="pres">
      <dgm:prSet presAssocID="{EAE53310-AB2B-4C4D-91C2-93E57F15B2BC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0049941D-77CF-4FFE-B4DB-B9DF060A6FEB}" type="pres">
      <dgm:prSet presAssocID="{EAE53310-AB2B-4C4D-91C2-93E57F15B2BC}" presName="rect1ChTx" presStyleLbl="alignAcc1" presStyleIdx="2" presStyleCnt="3" custScaleX="120073">
        <dgm:presLayoutVars>
          <dgm:bulletEnabled val="1"/>
        </dgm:presLayoutVars>
      </dgm:prSet>
      <dgm:spPr/>
    </dgm:pt>
    <dgm:pt modelId="{50889FB3-7CB5-4327-ABC1-CD16491B461C}" type="pres">
      <dgm:prSet presAssocID="{F71C253D-B331-453C-A829-3CDAF5EE527A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7AAD8F4E-8587-4891-9A81-8A13773FEA2D}" type="pres">
      <dgm:prSet presAssocID="{F71C253D-B331-453C-A829-3CDAF5EE527A}" presName="rect2ChTx" presStyleLbl="alignAcc1" presStyleIdx="2" presStyleCnt="3" custScaleX="120073">
        <dgm:presLayoutVars>
          <dgm:bulletEnabled val="1"/>
        </dgm:presLayoutVars>
      </dgm:prSet>
      <dgm:spPr/>
    </dgm:pt>
    <dgm:pt modelId="{33909292-6B53-4666-B9FA-87C796B8A459}" type="pres">
      <dgm:prSet presAssocID="{160AD0DC-F8F5-471A-B0CE-DD32112D3647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BDAF0B0A-6153-4CE9-AF1D-C9F92DFE8CF0}" type="pres">
      <dgm:prSet presAssocID="{160AD0DC-F8F5-471A-B0CE-DD32112D3647}" presName="rect3ChTx" presStyleLbl="alignAcc1" presStyleIdx="2" presStyleCnt="3" custScaleX="120073">
        <dgm:presLayoutVars>
          <dgm:bulletEnabled val="1"/>
        </dgm:presLayoutVars>
      </dgm:prSet>
      <dgm:spPr/>
    </dgm:pt>
  </dgm:ptLst>
  <dgm:cxnLst>
    <dgm:cxn modelId="{0F28811A-3B1D-4C80-B938-042727961CA9}" type="presOf" srcId="{F71C253D-B331-453C-A829-3CDAF5EE527A}" destId="{50889FB3-7CB5-4327-ABC1-CD16491B461C}" srcOrd="1" destOrd="0" presId="urn:microsoft.com/office/officeart/2005/8/layout/target3"/>
    <dgm:cxn modelId="{350DCD25-06E9-4F6A-A20A-BF90CF938EF9}" type="presOf" srcId="{AE56604F-CA0E-443E-802D-B78A735CCE7C}" destId="{BDAF0B0A-6153-4CE9-AF1D-C9F92DFE8CF0}" srcOrd="0" destOrd="0" presId="urn:microsoft.com/office/officeart/2005/8/layout/target3"/>
    <dgm:cxn modelId="{A509782C-43FC-4790-B52E-D84B77CE884C}" type="presOf" srcId="{160AD0DC-F8F5-471A-B0CE-DD32112D3647}" destId="{2CB86C13-E07A-4AF3-9519-36B4B3434680}" srcOrd="0" destOrd="0" presId="urn:microsoft.com/office/officeart/2005/8/layout/target3"/>
    <dgm:cxn modelId="{C6C2C733-F02A-43BC-9C6C-D3ABFDA57213}" srcId="{9DAB6316-A0C7-4D10-8350-4851E2305DB4}" destId="{F71C253D-B331-453C-A829-3CDAF5EE527A}" srcOrd="1" destOrd="0" parTransId="{2F39CA66-D13E-4246-85DF-9D82E88D120F}" sibTransId="{BE7B1017-D599-4BD0-80CD-B95C9A3AE461}"/>
    <dgm:cxn modelId="{F9AC9B35-0CC6-485E-A152-D029B1C4250B}" srcId="{9DAB6316-A0C7-4D10-8350-4851E2305DB4}" destId="{160AD0DC-F8F5-471A-B0CE-DD32112D3647}" srcOrd="2" destOrd="0" parTransId="{6EC65A2D-C150-4CCC-B5CD-81C28D9F016F}" sibTransId="{F789BC24-72DC-4502-AA47-C0BAC6314C78}"/>
    <dgm:cxn modelId="{BFC3833A-8B1F-4994-9170-FC5CF57126DE}" type="presOf" srcId="{7FAC7FCF-0C3C-4AA4-8F95-6F8EB33E807C}" destId="{7AAD8F4E-8587-4891-9A81-8A13773FEA2D}" srcOrd="0" destOrd="0" presId="urn:microsoft.com/office/officeart/2005/8/layout/target3"/>
    <dgm:cxn modelId="{862E083E-0BB3-4189-BC28-706F7E8C5D25}" type="presOf" srcId="{160AD0DC-F8F5-471A-B0CE-DD32112D3647}" destId="{33909292-6B53-4666-B9FA-87C796B8A459}" srcOrd="1" destOrd="0" presId="urn:microsoft.com/office/officeart/2005/8/layout/target3"/>
    <dgm:cxn modelId="{47595A68-4526-4EBA-99B7-9F494C541E85}" srcId="{EAE53310-AB2B-4C4D-91C2-93E57F15B2BC}" destId="{462D9853-38FE-4C22-8391-1410A210652A}" srcOrd="0" destOrd="0" parTransId="{F72588EB-63FC-4FE4-9CDA-048ADCEB729C}" sibTransId="{DC4C476A-7912-4495-A390-687A20B3240E}"/>
    <dgm:cxn modelId="{ABA1A770-F1C5-41E9-8A9E-E112C1A6B2B1}" srcId="{9DAB6316-A0C7-4D10-8350-4851E2305DB4}" destId="{EAE53310-AB2B-4C4D-91C2-93E57F15B2BC}" srcOrd="0" destOrd="0" parTransId="{883D9778-5F68-45CB-9878-D5EE5A2E2A23}" sibTransId="{14755561-48DA-4D7E-8F85-CF3E1F54FDA0}"/>
    <dgm:cxn modelId="{3A032E56-438F-4AF2-BF73-9087A00D4F81}" srcId="{160AD0DC-F8F5-471A-B0CE-DD32112D3647}" destId="{AE56604F-CA0E-443E-802D-B78A735CCE7C}" srcOrd="0" destOrd="0" parTransId="{5C62A10F-91DB-4082-8A34-FBC3BDB1CB9C}" sibTransId="{7DE66825-AEBD-4765-98B0-D2A16917088C}"/>
    <dgm:cxn modelId="{E9B64176-9788-4BC1-9A34-B29C26C1E8F9}" type="presOf" srcId="{F71C253D-B331-453C-A829-3CDAF5EE527A}" destId="{897DCBBD-FC8C-4B96-8D17-4934DDD1F650}" srcOrd="0" destOrd="0" presId="urn:microsoft.com/office/officeart/2005/8/layout/target3"/>
    <dgm:cxn modelId="{2EC17A95-0C38-40BE-97A4-3CD3581E7290}" type="presOf" srcId="{462D9853-38FE-4C22-8391-1410A210652A}" destId="{0049941D-77CF-4FFE-B4DB-B9DF060A6FEB}" srcOrd="0" destOrd="0" presId="urn:microsoft.com/office/officeart/2005/8/layout/target3"/>
    <dgm:cxn modelId="{3A36C7B2-323F-4BDA-A55C-C80C4B5907BA}" srcId="{F71C253D-B331-453C-A829-3CDAF5EE527A}" destId="{7FAC7FCF-0C3C-4AA4-8F95-6F8EB33E807C}" srcOrd="0" destOrd="0" parTransId="{C1E13F67-2F88-43FB-8127-C50DDB22BFB8}" sibTransId="{9C7474A3-088D-44A6-895F-D920C38F30A0}"/>
    <dgm:cxn modelId="{AB334DB4-7B2F-47B0-B839-CE29FE765324}" type="presOf" srcId="{9DAB6316-A0C7-4D10-8350-4851E2305DB4}" destId="{845AAA4E-83F0-4372-8EF6-187EDF51BBF4}" srcOrd="0" destOrd="0" presId="urn:microsoft.com/office/officeart/2005/8/layout/target3"/>
    <dgm:cxn modelId="{EE037ECF-4F08-41A7-B4CC-2547FB5E42FD}" type="presOf" srcId="{EAE53310-AB2B-4C4D-91C2-93E57F15B2BC}" destId="{06D77659-D2A3-4E4C-9EFA-9A6796CE9523}" srcOrd="0" destOrd="0" presId="urn:microsoft.com/office/officeart/2005/8/layout/target3"/>
    <dgm:cxn modelId="{915A92F4-FF6E-4227-803B-EA4F58D28A08}" type="presOf" srcId="{EAE53310-AB2B-4C4D-91C2-93E57F15B2BC}" destId="{E4D26CD7-3F34-48BF-BEBA-62FC311CDEF0}" srcOrd="1" destOrd="0" presId="urn:microsoft.com/office/officeart/2005/8/layout/target3"/>
    <dgm:cxn modelId="{B317662C-4B82-41FF-AC49-A8540FE135CD}" type="presParOf" srcId="{845AAA4E-83F0-4372-8EF6-187EDF51BBF4}" destId="{DF6DC24D-9239-4F5B-83E8-576432DED60F}" srcOrd="0" destOrd="0" presId="urn:microsoft.com/office/officeart/2005/8/layout/target3"/>
    <dgm:cxn modelId="{D83FA8ED-4315-4F5A-8483-7C92B93A24DC}" type="presParOf" srcId="{845AAA4E-83F0-4372-8EF6-187EDF51BBF4}" destId="{90FCF36B-C5BE-4A2F-B644-648F7BB47F1B}" srcOrd="1" destOrd="0" presId="urn:microsoft.com/office/officeart/2005/8/layout/target3"/>
    <dgm:cxn modelId="{784223A3-8150-432E-BAA4-1F389A1BC0F8}" type="presParOf" srcId="{845AAA4E-83F0-4372-8EF6-187EDF51BBF4}" destId="{06D77659-D2A3-4E4C-9EFA-9A6796CE9523}" srcOrd="2" destOrd="0" presId="urn:microsoft.com/office/officeart/2005/8/layout/target3"/>
    <dgm:cxn modelId="{5E6E0915-E909-49DE-8765-A73C51D89347}" type="presParOf" srcId="{845AAA4E-83F0-4372-8EF6-187EDF51BBF4}" destId="{60C323A8-2D0D-487E-BD13-0F8A3DB05DCA}" srcOrd="3" destOrd="0" presId="urn:microsoft.com/office/officeart/2005/8/layout/target3"/>
    <dgm:cxn modelId="{BD20E36A-632D-427C-AD84-C1E549FF5D81}" type="presParOf" srcId="{845AAA4E-83F0-4372-8EF6-187EDF51BBF4}" destId="{2419D049-5832-48AE-8592-FC9F89116E1E}" srcOrd="4" destOrd="0" presId="urn:microsoft.com/office/officeart/2005/8/layout/target3"/>
    <dgm:cxn modelId="{058672D7-6FD7-458E-9349-51351E18DCA0}" type="presParOf" srcId="{845AAA4E-83F0-4372-8EF6-187EDF51BBF4}" destId="{897DCBBD-FC8C-4B96-8D17-4934DDD1F650}" srcOrd="5" destOrd="0" presId="urn:microsoft.com/office/officeart/2005/8/layout/target3"/>
    <dgm:cxn modelId="{34F4B17C-B358-4B26-BEA8-414ACC145C1F}" type="presParOf" srcId="{845AAA4E-83F0-4372-8EF6-187EDF51BBF4}" destId="{C04A233B-4A5B-4D53-962E-16BA6A354312}" srcOrd="6" destOrd="0" presId="urn:microsoft.com/office/officeart/2005/8/layout/target3"/>
    <dgm:cxn modelId="{63592062-35C8-48ED-8661-5C35A789ED98}" type="presParOf" srcId="{845AAA4E-83F0-4372-8EF6-187EDF51BBF4}" destId="{0A37EA76-6D13-4C62-92B8-6CADCF7A5169}" srcOrd="7" destOrd="0" presId="urn:microsoft.com/office/officeart/2005/8/layout/target3"/>
    <dgm:cxn modelId="{6AF40C2D-BA41-4065-A14D-5AB58762F02A}" type="presParOf" srcId="{845AAA4E-83F0-4372-8EF6-187EDF51BBF4}" destId="{2CB86C13-E07A-4AF3-9519-36B4B3434680}" srcOrd="8" destOrd="0" presId="urn:microsoft.com/office/officeart/2005/8/layout/target3"/>
    <dgm:cxn modelId="{43EDC82D-67F4-4951-AA7D-788DF0FEFA8E}" type="presParOf" srcId="{845AAA4E-83F0-4372-8EF6-187EDF51BBF4}" destId="{E4D26CD7-3F34-48BF-BEBA-62FC311CDEF0}" srcOrd="9" destOrd="0" presId="urn:microsoft.com/office/officeart/2005/8/layout/target3"/>
    <dgm:cxn modelId="{7B8D0B74-E813-4416-A5B2-B21550E4A3ED}" type="presParOf" srcId="{845AAA4E-83F0-4372-8EF6-187EDF51BBF4}" destId="{0049941D-77CF-4FFE-B4DB-B9DF060A6FEB}" srcOrd="10" destOrd="0" presId="urn:microsoft.com/office/officeart/2005/8/layout/target3"/>
    <dgm:cxn modelId="{AD5D32DD-285C-44DC-A6BE-07EE3A14C470}" type="presParOf" srcId="{845AAA4E-83F0-4372-8EF6-187EDF51BBF4}" destId="{50889FB3-7CB5-4327-ABC1-CD16491B461C}" srcOrd="11" destOrd="0" presId="urn:microsoft.com/office/officeart/2005/8/layout/target3"/>
    <dgm:cxn modelId="{7821565D-B14B-41D3-8718-B4B553101F40}" type="presParOf" srcId="{845AAA4E-83F0-4372-8EF6-187EDF51BBF4}" destId="{7AAD8F4E-8587-4891-9A81-8A13773FEA2D}" srcOrd="12" destOrd="0" presId="urn:microsoft.com/office/officeart/2005/8/layout/target3"/>
    <dgm:cxn modelId="{B2C50871-7095-4B42-BA45-54A863E70416}" type="presParOf" srcId="{845AAA4E-83F0-4372-8EF6-187EDF51BBF4}" destId="{33909292-6B53-4666-B9FA-87C796B8A459}" srcOrd="13" destOrd="0" presId="urn:microsoft.com/office/officeart/2005/8/layout/target3"/>
    <dgm:cxn modelId="{11F783ED-BE37-40BB-AF7A-D081D91A8D90}" type="presParOf" srcId="{845AAA4E-83F0-4372-8EF6-187EDF51BBF4}" destId="{BDAF0B0A-6153-4CE9-AF1D-C9F92DFE8CF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D5065-F225-4A23-9679-DFDA813798B6}">
      <dsp:nvSpPr>
        <dsp:cNvPr id="0" name=""/>
        <dsp:cNvSpPr/>
      </dsp:nvSpPr>
      <dsp:spPr>
        <a:xfrm rot="5400000">
          <a:off x="2949725" y="119905"/>
          <a:ext cx="1826452" cy="158901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通識教育理念</a:t>
          </a:r>
        </a:p>
      </dsp:txBody>
      <dsp:txXfrm rot="-5400000">
        <a:off x="3316065" y="285808"/>
        <a:ext cx="1093772" cy="1257208"/>
      </dsp:txXfrm>
    </dsp:sp>
    <dsp:sp modelId="{6D28C603-8625-48CD-BE66-DA1A9ADB395C}">
      <dsp:nvSpPr>
        <dsp:cNvPr id="0" name=""/>
        <dsp:cNvSpPr/>
      </dsp:nvSpPr>
      <dsp:spPr>
        <a:xfrm>
          <a:off x="4705677" y="366476"/>
          <a:ext cx="2038321" cy="1095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六大素養意涵</a:t>
          </a:r>
        </a:p>
      </dsp:txBody>
      <dsp:txXfrm>
        <a:off x="4705677" y="366476"/>
        <a:ext cx="2038321" cy="1095871"/>
      </dsp:txXfrm>
    </dsp:sp>
    <dsp:sp modelId="{6249997D-78E5-4E50-BE3B-89927A6FBB9B}">
      <dsp:nvSpPr>
        <dsp:cNvPr id="0" name=""/>
        <dsp:cNvSpPr/>
      </dsp:nvSpPr>
      <dsp:spPr>
        <a:xfrm rot="5400000">
          <a:off x="1233590" y="119905"/>
          <a:ext cx="1826452" cy="158901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 rot="-5400000">
        <a:off x="1599930" y="285808"/>
        <a:ext cx="1093772" cy="1257208"/>
      </dsp:txXfrm>
    </dsp:sp>
    <dsp:sp modelId="{CBEADAE0-EF7C-4762-BE07-0434D4628E44}">
      <dsp:nvSpPr>
        <dsp:cNvPr id="0" name=""/>
        <dsp:cNvSpPr/>
      </dsp:nvSpPr>
      <dsp:spPr>
        <a:xfrm rot="5400000">
          <a:off x="2088370" y="1670198"/>
          <a:ext cx="1826452" cy="158901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通識課程架構</a:t>
          </a:r>
        </a:p>
      </dsp:txBody>
      <dsp:txXfrm rot="-5400000">
        <a:off x="2454710" y="1836101"/>
        <a:ext cx="1093772" cy="1257208"/>
      </dsp:txXfrm>
    </dsp:sp>
    <dsp:sp modelId="{872E488D-935D-4C5A-90B5-6308AD867E57}">
      <dsp:nvSpPr>
        <dsp:cNvPr id="0" name=""/>
        <dsp:cNvSpPr/>
      </dsp:nvSpPr>
      <dsp:spPr>
        <a:xfrm>
          <a:off x="168768" y="1916769"/>
          <a:ext cx="1972569" cy="1095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選課注意事項</a:t>
          </a:r>
          <a:br>
            <a:rPr lang="en-US" altLang="zh-TW" sz="2200" kern="1200" dirty="0"/>
          </a:br>
          <a:r>
            <a:rPr lang="zh-TW" altLang="zh-TW" sz="2200" kern="1200" dirty="0"/>
            <a:t>開排課時間</a:t>
          </a:r>
          <a:endParaRPr lang="zh-TW" altLang="en-US" sz="2200" kern="1200" dirty="0"/>
        </a:p>
      </dsp:txBody>
      <dsp:txXfrm>
        <a:off x="168768" y="1916769"/>
        <a:ext cx="1972569" cy="1095871"/>
      </dsp:txXfrm>
    </dsp:sp>
    <dsp:sp modelId="{7B6D4619-0E31-4288-A735-58D2D61D0F0A}">
      <dsp:nvSpPr>
        <dsp:cNvPr id="0" name=""/>
        <dsp:cNvSpPr/>
      </dsp:nvSpPr>
      <dsp:spPr>
        <a:xfrm rot="5400000">
          <a:off x="3804505" y="1670198"/>
          <a:ext cx="1826452" cy="158901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 rot="-5400000">
        <a:off x="4170845" y="1836101"/>
        <a:ext cx="1093772" cy="1257208"/>
      </dsp:txXfrm>
    </dsp:sp>
    <dsp:sp modelId="{EDBF7C21-621B-4795-9E26-D4E1774A0878}">
      <dsp:nvSpPr>
        <dsp:cNvPr id="0" name=""/>
        <dsp:cNvSpPr/>
      </dsp:nvSpPr>
      <dsp:spPr>
        <a:xfrm rot="5400000">
          <a:off x="2949725" y="3220491"/>
          <a:ext cx="1826452" cy="158901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通識教育護照</a:t>
          </a:r>
        </a:p>
      </dsp:txBody>
      <dsp:txXfrm rot="-5400000">
        <a:off x="3316065" y="3386394"/>
        <a:ext cx="1093772" cy="1257208"/>
      </dsp:txXfrm>
    </dsp:sp>
    <dsp:sp modelId="{98F064A1-F52E-4F5D-A47F-3E78CE219A06}">
      <dsp:nvSpPr>
        <dsp:cNvPr id="0" name=""/>
        <dsp:cNvSpPr/>
      </dsp:nvSpPr>
      <dsp:spPr>
        <a:xfrm>
          <a:off x="4695404" y="3538765"/>
          <a:ext cx="2038321" cy="1095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通識</a:t>
          </a:r>
          <a:r>
            <a:rPr lang="en-US" altLang="en-US" sz="2200" kern="1200" dirty="0"/>
            <a:t>QA</a:t>
          </a:r>
          <a:endParaRPr lang="zh-TW" altLang="en-US" sz="2200" kern="1200" dirty="0"/>
        </a:p>
      </dsp:txBody>
      <dsp:txXfrm>
        <a:off x="4695404" y="3538765"/>
        <a:ext cx="2038321" cy="1095871"/>
      </dsp:txXfrm>
    </dsp:sp>
    <dsp:sp modelId="{04B3D356-55F8-42D6-96F3-FA118A13DDC2}">
      <dsp:nvSpPr>
        <dsp:cNvPr id="0" name=""/>
        <dsp:cNvSpPr/>
      </dsp:nvSpPr>
      <dsp:spPr>
        <a:xfrm rot="5400000">
          <a:off x="1233590" y="3220491"/>
          <a:ext cx="1826452" cy="158901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 rot="-5400000">
        <a:off x="1599930" y="3386394"/>
        <a:ext cx="1093772" cy="1257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BF451-09A4-483C-9D72-311940EB4695}">
      <dsp:nvSpPr>
        <dsp:cNvPr id="0" name=""/>
        <dsp:cNvSpPr/>
      </dsp:nvSpPr>
      <dsp:spPr>
        <a:xfrm>
          <a:off x="0" y="810"/>
          <a:ext cx="2952328" cy="4721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英語能力檢定抵免修學分</a:t>
          </a:r>
        </a:p>
      </dsp:txBody>
      <dsp:txXfrm>
        <a:off x="0" y="810"/>
        <a:ext cx="2952328" cy="472112"/>
      </dsp:txXfrm>
    </dsp:sp>
    <dsp:sp modelId="{8821A78C-B32C-4DCA-AF6D-B4962CDBF6EC}">
      <dsp:nvSpPr>
        <dsp:cNvPr id="0" name=""/>
        <dsp:cNvSpPr/>
      </dsp:nvSpPr>
      <dsp:spPr>
        <a:xfrm>
          <a:off x="0" y="496529"/>
          <a:ext cx="2952328" cy="472112"/>
        </a:xfrm>
        <a:prstGeom prst="rect">
          <a:avLst/>
        </a:prstGeom>
        <a:solidFill>
          <a:schemeClr val="accent1">
            <a:shade val="80000"/>
            <a:hueOff val="61249"/>
            <a:satOff val="-878"/>
            <a:lumOff val="51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資訊應用與設計類課群</a:t>
          </a:r>
        </a:p>
      </dsp:txBody>
      <dsp:txXfrm>
        <a:off x="0" y="496529"/>
        <a:ext cx="2952328" cy="472112"/>
      </dsp:txXfrm>
    </dsp:sp>
    <dsp:sp modelId="{F4F6A646-E368-4F97-9DD7-8EBE258F573F}">
      <dsp:nvSpPr>
        <dsp:cNvPr id="0" name=""/>
        <dsp:cNvSpPr/>
      </dsp:nvSpPr>
      <dsp:spPr>
        <a:xfrm>
          <a:off x="0" y="992248"/>
          <a:ext cx="2952328" cy="472112"/>
        </a:xfrm>
        <a:prstGeom prst="rect">
          <a:avLst/>
        </a:prstGeom>
        <a:solidFill>
          <a:schemeClr val="accent1">
            <a:shade val="80000"/>
            <a:hueOff val="122498"/>
            <a:satOff val="-1757"/>
            <a:lumOff val="102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英文分級授課</a:t>
          </a:r>
        </a:p>
      </dsp:txBody>
      <dsp:txXfrm>
        <a:off x="0" y="992248"/>
        <a:ext cx="2952328" cy="472112"/>
      </dsp:txXfrm>
    </dsp:sp>
    <dsp:sp modelId="{FF129BB5-910E-4EAD-8A72-171A49E7076B}">
      <dsp:nvSpPr>
        <dsp:cNvPr id="0" name=""/>
        <dsp:cNvSpPr/>
      </dsp:nvSpPr>
      <dsp:spPr>
        <a:xfrm>
          <a:off x="0" y="1487966"/>
          <a:ext cx="2952328" cy="472112"/>
        </a:xfrm>
        <a:prstGeom prst="rect">
          <a:avLst/>
        </a:prstGeom>
        <a:solidFill>
          <a:schemeClr val="accent1">
            <a:shade val="80000"/>
            <a:hueOff val="183747"/>
            <a:satOff val="-2635"/>
            <a:lumOff val="15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進階英文應用學分學程</a:t>
          </a:r>
        </a:p>
      </dsp:txBody>
      <dsp:txXfrm>
        <a:off x="0" y="1487966"/>
        <a:ext cx="2952328" cy="472112"/>
      </dsp:txXfrm>
    </dsp:sp>
    <dsp:sp modelId="{7FEE6F16-9052-42FB-AD95-2584A1C80E0E}">
      <dsp:nvSpPr>
        <dsp:cNvPr id="0" name=""/>
        <dsp:cNvSpPr/>
      </dsp:nvSpPr>
      <dsp:spPr>
        <a:xfrm>
          <a:off x="0" y="1983685"/>
          <a:ext cx="2952328" cy="472112"/>
        </a:xfrm>
        <a:prstGeom prst="rect">
          <a:avLst/>
        </a:prstGeom>
        <a:solidFill>
          <a:schemeClr val="accent1">
            <a:shade val="80000"/>
            <a:hueOff val="244997"/>
            <a:satOff val="-3514"/>
            <a:lumOff val="204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聰明老化學分學程</a:t>
          </a:r>
        </a:p>
      </dsp:txBody>
      <dsp:txXfrm>
        <a:off x="0" y="1983685"/>
        <a:ext cx="2952328" cy="472112"/>
      </dsp:txXfrm>
    </dsp:sp>
    <dsp:sp modelId="{A690074C-533B-46AB-ADE4-4AA8B1702B96}">
      <dsp:nvSpPr>
        <dsp:cNvPr id="0" name=""/>
        <dsp:cNvSpPr/>
      </dsp:nvSpPr>
      <dsp:spPr>
        <a:xfrm>
          <a:off x="0" y="2479404"/>
          <a:ext cx="2952328" cy="472112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通識微學分及自主學習課程</a:t>
          </a:r>
        </a:p>
      </dsp:txBody>
      <dsp:txXfrm>
        <a:off x="0" y="2479404"/>
        <a:ext cx="2952328" cy="472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4DD34-3789-4039-A800-201FF79819A8}">
      <dsp:nvSpPr>
        <dsp:cNvPr id="0" name=""/>
        <dsp:cNvSpPr/>
      </dsp:nvSpPr>
      <dsp:spPr>
        <a:xfrm>
          <a:off x="1077" y="101581"/>
          <a:ext cx="1101178" cy="12955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07B3E-FE07-4034-89F9-2B8047FDD6F4}">
      <dsp:nvSpPr>
        <dsp:cNvPr id="0" name=""/>
        <dsp:cNvSpPr/>
      </dsp:nvSpPr>
      <dsp:spPr>
        <a:xfrm>
          <a:off x="56136" y="153401"/>
          <a:ext cx="991060" cy="842077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EBCE5-BE06-4025-B3B1-F743D4BC2AB4}">
      <dsp:nvSpPr>
        <dsp:cNvPr id="0" name=""/>
        <dsp:cNvSpPr/>
      </dsp:nvSpPr>
      <dsp:spPr>
        <a:xfrm>
          <a:off x="537" y="1172619"/>
          <a:ext cx="1102257" cy="2202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教育理念</a:t>
          </a:r>
        </a:p>
      </dsp:txBody>
      <dsp:txXfrm>
        <a:off x="537" y="1172619"/>
        <a:ext cx="1102257" cy="220225"/>
      </dsp:txXfrm>
    </dsp:sp>
    <dsp:sp modelId="{4F8C54B5-734E-462D-AC27-1CAD961468CD}">
      <dsp:nvSpPr>
        <dsp:cNvPr id="0" name=""/>
        <dsp:cNvSpPr/>
      </dsp:nvSpPr>
      <dsp:spPr>
        <a:xfrm>
          <a:off x="56136" y="995478"/>
          <a:ext cx="991060" cy="129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6136" y="995478"/>
        <a:ext cx="991060" cy="129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DAF7A-C0A2-4645-84C0-4E22B3ADF2A6}">
      <dsp:nvSpPr>
        <dsp:cNvPr id="0" name=""/>
        <dsp:cNvSpPr/>
      </dsp:nvSpPr>
      <dsp:spPr>
        <a:xfrm>
          <a:off x="1198" y="884643"/>
          <a:ext cx="2430293" cy="170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第一階段</a:t>
          </a:r>
          <a:endParaRPr lang="en-US" altLang="zh-TW" sz="2000" b="1" u="sng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0" i="0" kern="1200" dirty="0"/>
            <a:t>9/5(</a:t>
          </a:r>
          <a:r>
            <a:rPr lang="zh-TW" altLang="en-US" sz="2000" b="0" i="0" kern="1200" dirty="0"/>
            <a:t>二</a:t>
          </a:r>
          <a:r>
            <a:rPr lang="en-US" altLang="zh-TW" sz="2000" b="0" i="0" kern="1200" dirty="0"/>
            <a:t>)</a:t>
          </a:r>
          <a:r>
            <a:rPr lang="zh-TW" altLang="en-US" sz="2000" b="0" i="0" kern="1200" dirty="0"/>
            <a:t> </a:t>
          </a:r>
          <a:r>
            <a:rPr lang="en-US" altLang="zh-TW" sz="2000" b="0" i="0" kern="1200" dirty="0"/>
            <a:t>9:00 - 9/6(</a:t>
          </a:r>
          <a:r>
            <a:rPr lang="zh-TW" altLang="en-US" sz="2000" b="0" i="0" kern="1200" dirty="0"/>
            <a:t>三</a:t>
          </a:r>
          <a:r>
            <a:rPr lang="en-US" altLang="zh-TW" sz="2000" b="0" i="0" kern="1200" dirty="0"/>
            <a:t>)12:00</a:t>
          </a:r>
          <a:br>
            <a:rPr lang="en-US" altLang="zh-TW" sz="20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大一新生</a:t>
          </a:r>
          <a:r>
            <a:rPr lang="zh-TW" altLang="en-US" sz="1800" b="1" u="sng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志願序</a:t>
          </a:r>
          <a:r>
            <a:rPr lang="zh-TW" altLang="en-US" sz="18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選課</a:t>
          </a:r>
          <a:endParaRPr lang="zh-TW" altLang="en-US" sz="2000" b="1" kern="1200" dirty="0"/>
        </a:p>
      </dsp:txBody>
      <dsp:txXfrm>
        <a:off x="51100" y="934545"/>
        <a:ext cx="2330489" cy="1603984"/>
      </dsp:txXfrm>
    </dsp:sp>
    <dsp:sp modelId="{F1FB5253-D3F5-49D2-A38E-C2B897E7AA7F}">
      <dsp:nvSpPr>
        <dsp:cNvPr id="0" name=""/>
        <dsp:cNvSpPr/>
      </dsp:nvSpPr>
      <dsp:spPr>
        <a:xfrm>
          <a:off x="244227" y="2588432"/>
          <a:ext cx="243029" cy="45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726"/>
              </a:lnTo>
              <a:lnTo>
                <a:pt x="243029" y="4567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5B17A-3F9F-48C1-B5C9-611477908FA5}">
      <dsp:nvSpPr>
        <dsp:cNvPr id="0" name=""/>
        <dsp:cNvSpPr/>
      </dsp:nvSpPr>
      <dsp:spPr>
        <a:xfrm>
          <a:off x="487256" y="2740674"/>
          <a:ext cx="1690982" cy="608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選修課程</a:t>
          </a:r>
          <a:br>
            <a:rPr lang="en-US" altLang="zh-TW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有門數限制</a:t>
          </a:r>
          <a:endParaRPr lang="zh-TW" altLang="en-US" sz="1400" b="1" kern="1200" dirty="0"/>
        </a:p>
      </dsp:txBody>
      <dsp:txXfrm>
        <a:off x="505092" y="2758510"/>
        <a:ext cx="1655310" cy="573296"/>
      </dsp:txXfrm>
    </dsp:sp>
    <dsp:sp modelId="{54D1F91C-21E4-4A4D-92FD-89EDF4017C22}">
      <dsp:nvSpPr>
        <dsp:cNvPr id="0" name=""/>
        <dsp:cNvSpPr/>
      </dsp:nvSpPr>
      <dsp:spPr>
        <a:xfrm>
          <a:off x="244227" y="2588432"/>
          <a:ext cx="243029" cy="1447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921"/>
              </a:lnTo>
              <a:lnTo>
                <a:pt x="243029" y="1447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7916A-C47E-4B46-849D-E9B1ADBE83F6}">
      <dsp:nvSpPr>
        <dsp:cNvPr id="0" name=""/>
        <dsp:cNvSpPr/>
      </dsp:nvSpPr>
      <dsp:spPr>
        <a:xfrm>
          <a:off x="487256" y="3501884"/>
          <a:ext cx="1691664" cy="1068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中籤數通識分類領域課程至多２門，及共同選修課程至多１門</a:t>
          </a:r>
          <a:endParaRPr lang="zh-TW" altLang="en-US" sz="1400" b="1" kern="1200" dirty="0"/>
        </a:p>
      </dsp:txBody>
      <dsp:txXfrm>
        <a:off x="518564" y="3533192"/>
        <a:ext cx="1629048" cy="1006323"/>
      </dsp:txXfrm>
    </dsp:sp>
    <dsp:sp modelId="{9E73DBB8-8CD4-4C0A-B8C1-C48E641623F5}">
      <dsp:nvSpPr>
        <dsp:cNvPr id="0" name=""/>
        <dsp:cNvSpPr/>
      </dsp:nvSpPr>
      <dsp:spPr>
        <a:xfrm>
          <a:off x="2735975" y="884643"/>
          <a:ext cx="2216814" cy="170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第二階段</a:t>
          </a:r>
          <a:endParaRPr lang="en-US" altLang="zh-TW" sz="2000" b="1" u="sng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0" i="0" kern="1200" dirty="0"/>
            <a:t>9/7(</a:t>
          </a:r>
          <a:r>
            <a:rPr lang="zh-TW" altLang="en-US" sz="2000" b="0" i="0" kern="1200" dirty="0"/>
            <a:t>四</a:t>
          </a:r>
          <a:r>
            <a:rPr lang="en-US" altLang="zh-TW" sz="2000" b="0" i="0" kern="1200" dirty="0"/>
            <a:t>)10:00 - 9/17(</a:t>
          </a:r>
          <a:r>
            <a:rPr lang="zh-TW" altLang="en-US" sz="2000" b="0" i="0" kern="1200" dirty="0"/>
            <a:t>日</a:t>
          </a:r>
          <a:r>
            <a:rPr lang="en-US" altLang="zh-TW" sz="2000" b="0" i="0" kern="1200" dirty="0"/>
            <a:t>)17:00</a:t>
          </a:r>
          <a:b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全校網路加退選</a:t>
          </a:r>
          <a:endParaRPr lang="zh-TW" altLang="en-US" sz="2000" b="1" kern="1200" dirty="0"/>
        </a:p>
      </dsp:txBody>
      <dsp:txXfrm>
        <a:off x="2785877" y="934545"/>
        <a:ext cx="2117010" cy="1603984"/>
      </dsp:txXfrm>
    </dsp:sp>
    <dsp:sp modelId="{44FE7B89-2395-4BEF-AA48-246ED53E6561}">
      <dsp:nvSpPr>
        <dsp:cNvPr id="0" name=""/>
        <dsp:cNvSpPr/>
      </dsp:nvSpPr>
      <dsp:spPr>
        <a:xfrm>
          <a:off x="2957657" y="2588432"/>
          <a:ext cx="221681" cy="45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726"/>
              </a:lnTo>
              <a:lnTo>
                <a:pt x="221681" y="4567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44F90-F83B-482F-8770-323D7C9C6D6D}">
      <dsp:nvSpPr>
        <dsp:cNvPr id="0" name=""/>
        <dsp:cNvSpPr/>
      </dsp:nvSpPr>
      <dsp:spPr>
        <a:xfrm>
          <a:off x="3179338" y="2740674"/>
          <a:ext cx="1513582" cy="608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無選課門數限制</a:t>
          </a:r>
          <a:endParaRPr lang="zh-TW" altLang="en-US" sz="1400" b="1" kern="1200" dirty="0"/>
        </a:p>
      </dsp:txBody>
      <dsp:txXfrm>
        <a:off x="3197174" y="2758510"/>
        <a:ext cx="1477910" cy="573296"/>
      </dsp:txXfrm>
    </dsp:sp>
    <dsp:sp modelId="{D23BFBBB-47E3-424F-B41F-DBA90DFFB1AE}">
      <dsp:nvSpPr>
        <dsp:cNvPr id="0" name=""/>
        <dsp:cNvSpPr/>
      </dsp:nvSpPr>
      <dsp:spPr>
        <a:xfrm>
          <a:off x="2957657" y="2588432"/>
          <a:ext cx="221681" cy="1217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7936"/>
              </a:lnTo>
              <a:lnTo>
                <a:pt x="221681" y="12179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A0515-A4DF-41DB-8F47-D634A0E6C18F}">
      <dsp:nvSpPr>
        <dsp:cNvPr id="0" name=""/>
        <dsp:cNvSpPr/>
      </dsp:nvSpPr>
      <dsp:spPr>
        <a:xfrm>
          <a:off x="3179338" y="3501884"/>
          <a:ext cx="1513582" cy="608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dirty="0"/>
            <a:t>無限制</a:t>
          </a:r>
        </a:p>
      </dsp:txBody>
      <dsp:txXfrm>
        <a:off x="3197174" y="3519720"/>
        <a:ext cx="1477910" cy="5732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501C2-0149-4CC7-AFDE-C326A3A2C8EC}">
      <dsp:nvSpPr>
        <dsp:cNvPr id="0" name=""/>
        <dsp:cNvSpPr/>
      </dsp:nvSpPr>
      <dsp:spPr>
        <a:xfrm>
          <a:off x="72024" y="0"/>
          <a:ext cx="8254807" cy="37763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C17BE9-D337-47D8-8E75-5695F5FE7153}">
      <dsp:nvSpPr>
        <dsp:cNvPr id="0" name=""/>
        <dsp:cNvSpPr/>
      </dsp:nvSpPr>
      <dsp:spPr>
        <a:xfrm>
          <a:off x="0" y="1108790"/>
          <a:ext cx="3487835" cy="14777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0" kern="1200" dirty="0">
              <a:solidFill>
                <a:schemeClr val="tx1"/>
              </a:solidFill>
              <a:latin typeface="+mn-ea"/>
              <a:ea typeface="+mn-ea"/>
            </a:rPr>
            <a:t>自</a:t>
          </a:r>
          <a:r>
            <a:rPr lang="en-US" altLang="zh-TW" sz="2200" b="0" kern="1200" dirty="0">
              <a:solidFill>
                <a:schemeClr val="tx1"/>
              </a:solidFill>
              <a:latin typeface="+mn-ea"/>
              <a:ea typeface="+mn-ea"/>
            </a:rPr>
            <a:t>109</a:t>
          </a:r>
          <a:r>
            <a:rPr lang="zh-TW" altLang="en-US" sz="2200" b="0" kern="1200" dirty="0">
              <a:solidFill>
                <a:schemeClr val="tx1"/>
              </a:solidFill>
              <a:latin typeface="+mn-ea"/>
              <a:ea typeface="+mn-ea"/>
            </a:rPr>
            <a:t>學年度起</a:t>
          </a:r>
          <a:endParaRPr lang="en-US" altLang="zh-TW" sz="2200" b="0" kern="1200" dirty="0">
            <a:solidFill>
              <a:schemeClr val="tx1"/>
            </a:solidFill>
            <a:latin typeface="+mn-ea"/>
            <a:ea typeface="+mn-ea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0" kern="1200" dirty="0">
              <a:solidFill>
                <a:schemeClr val="tx1"/>
              </a:solidFill>
              <a:latin typeface="+mn-ea"/>
              <a:ea typeface="+mn-ea"/>
            </a:rPr>
            <a:t>累積開設超過</a:t>
          </a:r>
          <a:r>
            <a:rPr lang="en-US" altLang="zh-TW" sz="2200" b="0" kern="1200" dirty="0">
              <a:solidFill>
                <a:schemeClr val="tx1"/>
              </a:solidFill>
              <a:latin typeface="+mn-ea"/>
              <a:ea typeface="+mn-ea"/>
            </a:rPr>
            <a:t>60</a:t>
          </a:r>
          <a:r>
            <a:rPr lang="zh-TW" altLang="en-US" sz="2200" b="0" kern="1200" dirty="0">
              <a:solidFill>
                <a:schemeClr val="tx1"/>
              </a:solidFill>
              <a:latin typeface="+mn-ea"/>
              <a:ea typeface="+mn-ea"/>
            </a:rPr>
            <a:t>門課程</a:t>
          </a:r>
        </a:p>
      </dsp:txBody>
      <dsp:txXfrm>
        <a:off x="72138" y="1180928"/>
        <a:ext cx="3343559" cy="1333482"/>
      </dsp:txXfrm>
    </dsp:sp>
    <dsp:sp modelId="{BE0956BD-055E-4F11-904F-208492304014}">
      <dsp:nvSpPr>
        <dsp:cNvPr id="0" name=""/>
        <dsp:cNvSpPr/>
      </dsp:nvSpPr>
      <dsp:spPr>
        <a:xfrm>
          <a:off x="4048252" y="1152127"/>
          <a:ext cx="3366894" cy="13910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ea"/>
              <a:ea typeface="+mn-ea"/>
            </a:rPr>
            <a:t>112-1</a:t>
          </a:r>
          <a:r>
            <a:rPr lang="zh-TW" altLang="en-US" sz="2200" kern="1200" dirty="0">
              <a:latin typeface="+mn-ea"/>
              <a:ea typeface="+mn-ea"/>
            </a:rPr>
            <a:t>學期</a:t>
          </a:r>
          <a:endParaRPr lang="en-US" altLang="zh-TW" sz="2200" kern="1200" dirty="0">
            <a:latin typeface="+mn-ea"/>
            <a:ea typeface="+mn-ea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+mn-ea"/>
              <a:ea typeface="+mn-ea"/>
            </a:rPr>
            <a:t>持續規劃開設課程</a:t>
          </a:r>
        </a:p>
      </dsp:txBody>
      <dsp:txXfrm>
        <a:off x="4116159" y="1220034"/>
        <a:ext cx="3231080" cy="12552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F1D66-B526-4B59-B1A6-4EDFBE469F71}">
      <dsp:nvSpPr>
        <dsp:cNvPr id="0" name=""/>
        <dsp:cNvSpPr/>
      </dsp:nvSpPr>
      <dsp:spPr>
        <a:xfrm>
          <a:off x="212626" y="858"/>
          <a:ext cx="1493810" cy="17574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2123B-2986-458C-8F5A-D0AF3A556129}">
      <dsp:nvSpPr>
        <dsp:cNvPr id="0" name=""/>
        <dsp:cNvSpPr/>
      </dsp:nvSpPr>
      <dsp:spPr>
        <a:xfrm>
          <a:off x="287317" y="71155"/>
          <a:ext cx="1344429" cy="114232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E7378-1851-41AD-8410-6118ABC5D52A}">
      <dsp:nvSpPr>
        <dsp:cNvPr id="0" name=""/>
        <dsp:cNvSpPr/>
      </dsp:nvSpPr>
      <dsp:spPr>
        <a:xfrm>
          <a:off x="287317" y="1389238"/>
          <a:ext cx="1344429" cy="298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dirty="0"/>
            <a:t>申請表下載</a:t>
          </a:r>
        </a:p>
      </dsp:txBody>
      <dsp:txXfrm>
        <a:off x="287317" y="1389238"/>
        <a:ext cx="1344429" cy="298748"/>
      </dsp:txXfrm>
    </dsp:sp>
    <dsp:sp modelId="{688A2349-D26F-47B3-A5F3-0CA2DD2AE1C1}">
      <dsp:nvSpPr>
        <dsp:cNvPr id="0" name=""/>
        <dsp:cNvSpPr/>
      </dsp:nvSpPr>
      <dsp:spPr>
        <a:xfrm>
          <a:off x="287317" y="1213481"/>
          <a:ext cx="1344429" cy="17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287317" y="1213481"/>
        <a:ext cx="1344429" cy="1757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FDA36-AC38-43E8-A437-19982121B0D3}">
      <dsp:nvSpPr>
        <dsp:cNvPr id="0" name=""/>
        <dsp:cNvSpPr/>
      </dsp:nvSpPr>
      <dsp:spPr>
        <a:xfrm>
          <a:off x="72359" y="411031"/>
          <a:ext cx="8084880" cy="11770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186855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/>
            <a:t>步驟一</a:t>
          </a:r>
          <a:endParaRPr lang="zh-TW" altLang="en-US" sz="3200" kern="1200" dirty="0"/>
        </a:p>
      </dsp:txBody>
      <dsp:txXfrm>
        <a:off x="72359" y="705290"/>
        <a:ext cx="7790621" cy="588519"/>
      </dsp:txXfrm>
    </dsp:sp>
    <dsp:sp modelId="{0B3322DE-ABDE-40FE-B275-076E6FF1E569}">
      <dsp:nvSpPr>
        <dsp:cNvPr id="0" name=""/>
        <dsp:cNvSpPr/>
      </dsp:nvSpPr>
      <dsp:spPr>
        <a:xfrm>
          <a:off x="72359" y="1320617"/>
          <a:ext cx="1863564" cy="21771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取得符合規定之檢定資格</a:t>
          </a:r>
          <a:endParaRPr lang="zh-TW" altLang="en-US" sz="1600" kern="1200" dirty="0"/>
        </a:p>
      </dsp:txBody>
      <dsp:txXfrm>
        <a:off x="72359" y="1320617"/>
        <a:ext cx="1863564" cy="2177164"/>
      </dsp:txXfrm>
    </dsp:sp>
    <dsp:sp modelId="{A8614F51-3264-4B5E-9545-C2CF97BAC5CC}">
      <dsp:nvSpPr>
        <dsp:cNvPr id="0" name=""/>
        <dsp:cNvSpPr/>
      </dsp:nvSpPr>
      <dsp:spPr>
        <a:xfrm>
          <a:off x="1935924" y="803238"/>
          <a:ext cx="6221315" cy="11770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186855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/>
            <a:t>步驟二</a:t>
          </a:r>
          <a:endParaRPr lang="zh-TW" altLang="en-US" sz="3200" kern="1200" dirty="0"/>
        </a:p>
      </dsp:txBody>
      <dsp:txXfrm>
        <a:off x="1935924" y="1097497"/>
        <a:ext cx="5927056" cy="588519"/>
      </dsp:txXfrm>
    </dsp:sp>
    <dsp:sp modelId="{6B8EDDC5-837F-449A-A0C0-818FF5D7DF85}">
      <dsp:nvSpPr>
        <dsp:cNvPr id="0" name=""/>
        <dsp:cNvSpPr/>
      </dsp:nvSpPr>
      <dsp:spPr>
        <a:xfrm>
          <a:off x="1935924" y="1712823"/>
          <a:ext cx="1863564" cy="2121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校務系統線上申請抵修</a:t>
          </a:r>
          <a:b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系統路徑：</a:t>
          </a:r>
          <a:r>
            <a:rPr lang="zh-TW" altLang="en-US" sz="1600" b="1" u="sng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校務系統</a:t>
          </a:r>
          <a:r>
            <a:rPr lang="en-US" altLang="zh-TW" sz="1600" b="1" u="sng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sz="1600" b="1" u="sng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</a:t>
          </a:r>
          <a:r>
            <a:rPr lang="en-US" altLang="zh-TW" sz="1600" b="1" u="sng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sz="1600" b="1" u="sng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通識資訊申請</a:t>
          </a:r>
          <a:r>
            <a:rPr lang="en-US" altLang="zh-TW" sz="1600" b="1" u="sng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&gt;</a:t>
          </a:r>
          <a:r>
            <a:rPr lang="zh-TW" altLang="en-US" sz="1600" b="1" u="sng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英文證照抵免課程申請</a:t>
          </a:r>
          <a:endParaRPr lang="zh-TW" altLang="en-US" sz="1600" kern="1200" dirty="0"/>
        </a:p>
      </dsp:txBody>
      <dsp:txXfrm>
        <a:off x="1935924" y="1712823"/>
        <a:ext cx="1863564" cy="2121670"/>
      </dsp:txXfrm>
    </dsp:sp>
    <dsp:sp modelId="{3BC23A7F-ABC3-4F78-B7E1-F74675E35E7B}">
      <dsp:nvSpPr>
        <dsp:cNvPr id="0" name=""/>
        <dsp:cNvSpPr/>
      </dsp:nvSpPr>
      <dsp:spPr>
        <a:xfrm>
          <a:off x="3799489" y="1195444"/>
          <a:ext cx="4357750" cy="11770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186855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/>
            <a:t>步驟三</a:t>
          </a:r>
          <a:endParaRPr lang="zh-TW" altLang="en-US" sz="3200" kern="1200" dirty="0"/>
        </a:p>
      </dsp:txBody>
      <dsp:txXfrm>
        <a:off x="3799489" y="1489703"/>
        <a:ext cx="4063491" cy="588519"/>
      </dsp:txXfrm>
    </dsp:sp>
    <dsp:sp modelId="{1E62A59E-E618-47B9-9851-580822E0EE48}">
      <dsp:nvSpPr>
        <dsp:cNvPr id="0" name=""/>
        <dsp:cNvSpPr/>
      </dsp:nvSpPr>
      <dsp:spPr>
        <a:xfrm>
          <a:off x="3799489" y="2105030"/>
          <a:ext cx="1863564" cy="213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紙本申請表</a:t>
          </a:r>
          <a:b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英檢成績單及相關證明文件</a:t>
          </a:r>
          <a:r>
            <a:rPr lang="zh-TW" altLang="en-US" sz="1600" b="1" u="sng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正本</a:t>
          </a:r>
          <a:br>
            <a:rPr lang="en-US" altLang="zh-TW" sz="16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送至通識教育中心審核</a:t>
          </a:r>
          <a:endParaRPr lang="zh-TW" altLang="en-US" sz="1600" kern="1200" dirty="0"/>
        </a:p>
      </dsp:txBody>
      <dsp:txXfrm>
        <a:off x="3799489" y="2105030"/>
        <a:ext cx="1863564" cy="2135857"/>
      </dsp:txXfrm>
    </dsp:sp>
    <dsp:sp modelId="{E7A866F6-78EB-46FE-9FE2-E3F405CA4E73}">
      <dsp:nvSpPr>
        <dsp:cNvPr id="0" name=""/>
        <dsp:cNvSpPr/>
      </dsp:nvSpPr>
      <dsp:spPr>
        <a:xfrm>
          <a:off x="5663054" y="1587651"/>
          <a:ext cx="2494185" cy="11770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186855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步驟四</a:t>
          </a:r>
        </a:p>
      </dsp:txBody>
      <dsp:txXfrm>
        <a:off x="5663054" y="1881910"/>
        <a:ext cx="2199926" cy="588519"/>
      </dsp:txXfrm>
    </dsp:sp>
    <dsp:sp modelId="{3EC5D868-A428-4E39-9137-AFBA981F97CD}">
      <dsp:nvSpPr>
        <dsp:cNvPr id="0" name=""/>
        <dsp:cNvSpPr/>
      </dsp:nvSpPr>
      <dsp:spPr>
        <a:xfrm>
          <a:off x="5663054" y="2497236"/>
          <a:ext cx="1880543" cy="2160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中心審查無誤後，准予抵修相當程度之科目，並核予學分</a:t>
          </a:r>
          <a:endParaRPr lang="zh-TW" altLang="en-US" sz="1600" kern="1200" dirty="0"/>
        </a:p>
      </dsp:txBody>
      <dsp:txXfrm>
        <a:off x="5663054" y="2497236"/>
        <a:ext cx="1880543" cy="21608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DC24D-9239-4F5B-83E8-576432DED60F}">
      <dsp:nvSpPr>
        <dsp:cNvPr id="0" name=""/>
        <dsp:cNvSpPr/>
      </dsp:nvSpPr>
      <dsp:spPr>
        <a:xfrm>
          <a:off x="-152832" y="0"/>
          <a:ext cx="4277072" cy="42770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77659-D2A3-4E4C-9EFA-9A6796CE9523}">
      <dsp:nvSpPr>
        <dsp:cNvPr id="0" name=""/>
        <dsp:cNvSpPr/>
      </dsp:nvSpPr>
      <dsp:spPr>
        <a:xfrm>
          <a:off x="1985703" y="0"/>
          <a:ext cx="6091064" cy="42770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大一英文</a:t>
          </a:r>
          <a:r>
            <a:rPr lang="en-US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br>
            <a:rPr lang="en-US" altLang="zh-TW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英語能力檢定課程</a:t>
          </a:r>
          <a:r>
            <a:rPr lang="en-US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sz="2000" u="none" kern="1200" dirty="0"/>
        </a:p>
      </dsp:txBody>
      <dsp:txXfrm>
        <a:off x="1985703" y="0"/>
        <a:ext cx="3045532" cy="1283124"/>
      </dsp:txXfrm>
    </dsp:sp>
    <dsp:sp modelId="{2419D049-5832-48AE-8592-FC9F89116E1E}">
      <dsp:nvSpPr>
        <dsp:cNvPr id="0" name=""/>
        <dsp:cNvSpPr/>
      </dsp:nvSpPr>
      <dsp:spPr>
        <a:xfrm>
          <a:off x="595656" y="1283124"/>
          <a:ext cx="2780094" cy="27800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DCBBD-FC8C-4B96-8D17-4934DDD1F650}">
      <dsp:nvSpPr>
        <dsp:cNvPr id="0" name=""/>
        <dsp:cNvSpPr/>
      </dsp:nvSpPr>
      <dsp:spPr>
        <a:xfrm>
          <a:off x="1985703" y="1283124"/>
          <a:ext cx="6091064" cy="27800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大一下英文</a:t>
          </a:r>
          <a:r>
            <a:rPr lang="en-US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br>
            <a:rPr lang="en-US" altLang="zh-TW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英語能力檢定課程</a:t>
          </a:r>
          <a:r>
            <a:rPr lang="en-US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sz="2000" u="none" kern="1200" dirty="0"/>
        </a:p>
      </dsp:txBody>
      <dsp:txXfrm>
        <a:off x="1985703" y="1283124"/>
        <a:ext cx="3045532" cy="1283120"/>
      </dsp:txXfrm>
    </dsp:sp>
    <dsp:sp modelId="{0A37EA76-6D13-4C62-92B8-6CADCF7A5169}">
      <dsp:nvSpPr>
        <dsp:cNvPr id="0" name=""/>
        <dsp:cNvSpPr/>
      </dsp:nvSpPr>
      <dsp:spPr>
        <a:xfrm>
          <a:off x="1344143" y="2566244"/>
          <a:ext cx="1283120" cy="12831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86C13-E07A-4AF3-9519-36B4B3434680}">
      <dsp:nvSpPr>
        <dsp:cNvPr id="0" name=""/>
        <dsp:cNvSpPr/>
      </dsp:nvSpPr>
      <dsp:spPr>
        <a:xfrm>
          <a:off x="1985703" y="2566244"/>
          <a:ext cx="6091064" cy="12831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英語能力檢定課程</a:t>
          </a:r>
          <a:r>
            <a:rPr lang="en-US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sz="2000" u="none" kern="1200" dirty="0"/>
        </a:p>
      </dsp:txBody>
      <dsp:txXfrm>
        <a:off x="1985703" y="2566244"/>
        <a:ext cx="3045532" cy="1283120"/>
      </dsp:txXfrm>
    </dsp:sp>
    <dsp:sp modelId="{0049941D-77CF-4FFE-B4DB-B9DF060A6FEB}">
      <dsp:nvSpPr>
        <dsp:cNvPr id="0" name=""/>
        <dsp:cNvSpPr/>
      </dsp:nvSpPr>
      <dsp:spPr>
        <a:xfrm>
          <a:off x="4725570" y="0"/>
          <a:ext cx="3656861" cy="1283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000" b="1" u="sng" kern="1200" dirty="0">
              <a:solidFill>
                <a:schemeClr val="tx1"/>
              </a:solidFill>
              <a:effectLst>
                <a:glow rad="254000">
                  <a:schemeClr val="bg1"/>
                </a:glow>
              </a:effectLst>
            </a:rPr>
            <a:t>大一上</a:t>
          </a:r>
          <a:br>
            <a:rPr lang="en-US" altLang="zh-TW" sz="3000" b="1" u="sng" kern="1200" dirty="0">
              <a:solidFill>
                <a:schemeClr val="tx1"/>
              </a:solidFill>
              <a:effectLst>
                <a:glow rad="254000">
                  <a:schemeClr val="bg1"/>
                </a:glow>
              </a:effectLst>
            </a:rPr>
          </a:br>
          <a:r>
            <a:rPr lang="zh-TW" altLang="en-US" sz="3000" b="1" u="none" kern="1200" dirty="0">
              <a:solidFill>
                <a:schemeClr val="tx1"/>
              </a:solidFill>
              <a:effectLst>
                <a:glow rad="254000">
                  <a:schemeClr val="bg1"/>
                </a:glow>
              </a:effectLst>
            </a:rPr>
            <a:t>加退選截止</a:t>
          </a:r>
          <a:r>
            <a:rPr lang="en-US" altLang="zh-TW" sz="2000" b="1" u="none" kern="1200" dirty="0">
              <a:solidFill>
                <a:srgbClr val="FF0000"/>
              </a:solidFill>
              <a:effectLst>
                <a:glow rad="254000">
                  <a:schemeClr val="bg1"/>
                </a:glow>
              </a:effectLst>
            </a:rPr>
            <a:t>9/19</a:t>
          </a:r>
          <a:r>
            <a:rPr lang="zh-TW" altLang="en-US" sz="3000" b="1" u="none" kern="1200" dirty="0">
              <a:solidFill>
                <a:schemeClr val="tx1"/>
              </a:solidFill>
              <a:effectLst>
                <a:glow rad="254000">
                  <a:schemeClr val="bg1"/>
                </a:glow>
              </a:effectLst>
            </a:rPr>
            <a:t>前</a:t>
          </a:r>
          <a:endParaRPr lang="zh-TW" altLang="en-US" sz="3000" u="none" kern="1200" dirty="0">
            <a:solidFill>
              <a:schemeClr val="tx1"/>
            </a:solidFill>
            <a:effectLst>
              <a:glow rad="254000">
                <a:schemeClr val="bg1"/>
              </a:glow>
            </a:effectLst>
          </a:endParaRPr>
        </a:p>
      </dsp:txBody>
      <dsp:txXfrm>
        <a:off x="4725570" y="0"/>
        <a:ext cx="3656861" cy="1283124"/>
      </dsp:txXfrm>
    </dsp:sp>
    <dsp:sp modelId="{7AAD8F4E-8587-4891-9A81-8A13773FEA2D}">
      <dsp:nvSpPr>
        <dsp:cNvPr id="0" name=""/>
        <dsp:cNvSpPr/>
      </dsp:nvSpPr>
      <dsp:spPr>
        <a:xfrm>
          <a:off x="4725570" y="1283124"/>
          <a:ext cx="3656861" cy="12831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000" b="1" u="sng" kern="1200" dirty="0">
              <a:solidFill>
                <a:schemeClr val="tx1"/>
              </a:solidFill>
              <a:effectLst>
                <a:glow rad="254000">
                  <a:schemeClr val="bg1"/>
                </a:glow>
              </a:effectLst>
            </a:rPr>
            <a:t>大一下</a:t>
          </a:r>
          <a:br>
            <a:rPr lang="en-US" altLang="zh-TW" sz="3000" b="1" u="sng" kern="1200" dirty="0">
              <a:solidFill>
                <a:schemeClr val="tx1"/>
              </a:solidFill>
              <a:effectLst>
                <a:glow rad="254000">
                  <a:schemeClr val="bg1"/>
                </a:glow>
              </a:effectLst>
            </a:rPr>
          </a:br>
          <a:r>
            <a:rPr lang="zh-TW" altLang="en-US" sz="3000" b="1" u="none" kern="1200" dirty="0">
              <a:solidFill>
                <a:schemeClr val="tx1"/>
              </a:solidFill>
              <a:effectLst>
                <a:glow rad="254000">
                  <a:schemeClr val="bg1"/>
                </a:glow>
              </a:effectLst>
            </a:rPr>
            <a:t>加退選截止前</a:t>
          </a:r>
        </a:p>
      </dsp:txBody>
      <dsp:txXfrm>
        <a:off x="4725570" y="1283124"/>
        <a:ext cx="3656861" cy="1283120"/>
      </dsp:txXfrm>
    </dsp:sp>
    <dsp:sp modelId="{BDAF0B0A-6153-4CE9-AF1D-C9F92DFE8CF0}">
      <dsp:nvSpPr>
        <dsp:cNvPr id="0" name=""/>
        <dsp:cNvSpPr/>
      </dsp:nvSpPr>
      <dsp:spPr>
        <a:xfrm>
          <a:off x="4725570" y="2566244"/>
          <a:ext cx="3656861" cy="12831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000" b="1" u="sng" kern="1200" dirty="0">
              <a:solidFill>
                <a:schemeClr val="tx1"/>
              </a:solidFill>
              <a:effectLst>
                <a:glow rad="254000">
                  <a:schemeClr val="bg1"/>
                </a:glow>
              </a:effectLst>
            </a:rPr>
            <a:t>畢業學分審查前</a:t>
          </a:r>
        </a:p>
      </dsp:txBody>
      <dsp:txXfrm>
        <a:off x="4725570" y="2566244"/>
        <a:ext cx="3656861" cy="1283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變化寬度清單"/>
  <dgm:desc val="用來強調不同比重的項目。適用在 [階層 1] 有大量文字的情況。每個圖案都各自獨立，根據其文字決定寬度。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2840"/>
          </a:xfrm>
          <a:prstGeom prst="rect">
            <a:avLst/>
          </a:prstGeom>
        </p:spPr>
        <p:txBody>
          <a:bodyPr vert="horz" lIns="91044" tIns="45522" rIns="91044" bIns="4552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40"/>
          </a:xfrm>
          <a:prstGeom prst="rect">
            <a:avLst/>
          </a:prstGeom>
        </p:spPr>
        <p:txBody>
          <a:bodyPr vert="horz" lIns="91044" tIns="45522" rIns="91044" bIns="45522" rtlCol="0"/>
          <a:lstStyle>
            <a:lvl1pPr algn="r">
              <a:defRPr sz="1200"/>
            </a:lvl1pPr>
          </a:lstStyle>
          <a:p>
            <a:fld id="{563FD6FF-A0E5-4E9D-8B17-6F00755EAD1C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4" tIns="45522" rIns="91044" bIns="4552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81975"/>
            <a:ext cx="5438140" cy="4435555"/>
          </a:xfrm>
          <a:prstGeom prst="rect">
            <a:avLst/>
          </a:prstGeom>
        </p:spPr>
        <p:txBody>
          <a:bodyPr vert="horz" lIns="91044" tIns="45522" rIns="91044" bIns="45522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362239"/>
            <a:ext cx="2945659" cy="492840"/>
          </a:xfrm>
          <a:prstGeom prst="rect">
            <a:avLst/>
          </a:prstGeom>
        </p:spPr>
        <p:txBody>
          <a:bodyPr vert="horz" lIns="91044" tIns="45522" rIns="91044" bIns="4552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362239"/>
            <a:ext cx="2945659" cy="492840"/>
          </a:xfrm>
          <a:prstGeom prst="rect">
            <a:avLst/>
          </a:prstGeom>
        </p:spPr>
        <p:txBody>
          <a:bodyPr vert="horz" lIns="91044" tIns="45522" rIns="91044" bIns="45522" rtlCol="0" anchor="b"/>
          <a:lstStyle>
            <a:lvl1pPr algn="r">
              <a:defRPr sz="1200"/>
            </a:lvl1pPr>
          </a:lstStyle>
          <a:p>
            <a:fld id="{7BE5687B-2CBE-40A2-BC94-FD7F3E0CA7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48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3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歡迎</a:t>
            </a:r>
            <a:r>
              <a:rPr lang="en-US" altLang="zh-TW" dirty="0"/>
              <a:t>111</a:t>
            </a:r>
            <a:r>
              <a:rPr lang="zh-TW" altLang="en-US" dirty="0"/>
              <a:t>級同學來到臺北市立大學，我們也努力一起和同學成長，希望你們將能在這裡度過快樂且充滿收穫的四年。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20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29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一、正式課程：</a:t>
            </a:r>
            <a:endParaRPr lang="en-US" altLang="zh-TW" dirty="0"/>
          </a:p>
          <a:p>
            <a:r>
              <a:rPr lang="zh-TW" altLang="en-US" dirty="0"/>
              <a:t> </a:t>
            </a:r>
            <a:r>
              <a:rPr lang="en-US" altLang="zh-TW" dirty="0"/>
              <a:t>1.</a:t>
            </a:r>
            <a:r>
              <a:rPr lang="zh-TW" altLang="en-US" dirty="0"/>
              <a:t>共同必修：國文、英文，共</a:t>
            </a:r>
            <a:r>
              <a:rPr lang="en-US" altLang="zh-TW" dirty="0"/>
              <a:t>8</a:t>
            </a:r>
            <a:r>
              <a:rPr lang="zh-TW" altLang="en-US" dirty="0"/>
              <a:t>學分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分類選修：藝術與美感領域、人文與文化思考領域、公民素養與社會探索領域、自然生命與科技領域，各類至少</a:t>
            </a:r>
            <a:r>
              <a:rPr lang="en-US" altLang="zh-TW" dirty="0"/>
              <a:t>4</a:t>
            </a:r>
            <a:r>
              <a:rPr lang="zh-TW" altLang="en-US" dirty="0"/>
              <a:t>學分，共</a:t>
            </a:r>
            <a:r>
              <a:rPr lang="en-US" altLang="zh-TW" dirty="0"/>
              <a:t>16</a:t>
            </a:r>
            <a:r>
              <a:rPr lang="zh-TW" altLang="en-US" dirty="0"/>
              <a:t>學分。</a:t>
            </a:r>
            <a:endParaRPr lang="en-US" altLang="zh-TW" dirty="0"/>
          </a:p>
          <a:p>
            <a:pPr defTabSz="910443">
              <a:defRPr/>
            </a:pPr>
            <a:r>
              <a:rPr lang="en-US" altLang="zh-TW" dirty="0"/>
              <a:t>3.</a:t>
            </a:r>
            <a:r>
              <a:rPr lang="zh-TW" altLang="en-US" dirty="0"/>
              <a:t>共同選修：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符合通識教育基本素養之進階或深化課程，包含語言、專業或技藝等類課程，共</a:t>
            </a:r>
            <a:r>
              <a:rPr lang="en-US" altLang="zh-TW" dirty="0"/>
              <a:t>4</a:t>
            </a:r>
            <a:r>
              <a:rPr lang="zh-TW" altLang="en-US" dirty="0"/>
              <a:t>學分。</a:t>
            </a:r>
            <a:endParaRPr lang="en-US" altLang="zh-TW" dirty="0"/>
          </a:p>
          <a:p>
            <a:pPr defTabSz="910443">
              <a:defRPr/>
            </a:pPr>
            <a:r>
              <a:rPr lang="en-US" altLang="zh-TW" dirty="0"/>
              <a:t>4.</a:t>
            </a:r>
            <a:r>
              <a:rPr lang="zh-TW" altLang="en-US" dirty="0"/>
              <a:t>潛在課程：講座、研討會、通識護照，不計學分數。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826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05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002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99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5687B-2CBE-40A2-BC94-FD7F3E0CA79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02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C82A-B7A1-45AB-B5C4-3642DD40286A}" type="datetime1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22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7465-3AFC-447F-B2ED-9EF28D12EA49}" type="datetime1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19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B20A-0A02-4205-9AE6-EB41C1F56157}" type="datetime1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9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846E-7D08-4C52-9340-1D106A853A39}" type="datetime1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1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0557-D317-49BA-9021-D121084D538E}" type="datetime1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21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A1A1-7B65-4EC3-A30D-0B6823B52D5B}" type="datetime1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45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F0E9-FFC2-49B5-9F0D-5BB9E80B2CE5}" type="datetime1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3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53F6-B9C3-431C-A3B4-6AE370BFE8AE}" type="datetime1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14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6275-ED19-4108-9C9B-D2AFFD3052DC}" type="datetime1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8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F904-A581-476F-A213-0E807FF892D6}" type="datetime1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46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C243-5A74-4415-B24E-098D3FB0C5BC}" type="datetime1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56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E5860-2C77-460D-8CC2-F08A99DE49DA}" type="datetime1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C58B-0CF0-4AC9-A298-B697F46E83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99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412776"/>
            <a:ext cx="9144000" cy="2029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494225" y="4891226"/>
            <a:ext cx="6155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報告人｜通識教育中心 郭晉銓主任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4F361F34-FF26-E558-701F-17DBEF7374AB}"/>
              </a:ext>
            </a:extLst>
          </p:cNvPr>
          <p:cNvGrpSpPr/>
          <p:nvPr/>
        </p:nvGrpSpPr>
        <p:grpSpPr>
          <a:xfrm>
            <a:off x="1422218" y="1711171"/>
            <a:ext cx="6318134" cy="1535714"/>
            <a:chOff x="1494225" y="1701646"/>
            <a:chExt cx="6318134" cy="1535714"/>
          </a:xfrm>
        </p:grpSpPr>
        <p:grpSp>
          <p:nvGrpSpPr>
            <p:cNvPr id="7" name="群組 6"/>
            <p:cNvGrpSpPr/>
            <p:nvPr/>
          </p:nvGrpSpPr>
          <p:grpSpPr>
            <a:xfrm>
              <a:off x="2915814" y="1701646"/>
              <a:ext cx="4896545" cy="1535714"/>
              <a:chOff x="1948810" y="1851963"/>
              <a:chExt cx="4048152" cy="949515"/>
            </a:xfrm>
            <a:solidFill>
              <a:schemeClr val="bg2"/>
            </a:solidFill>
          </p:grpSpPr>
          <p:sp>
            <p:nvSpPr>
              <p:cNvPr id="9" name="圓角矩形 8"/>
              <p:cNvSpPr/>
              <p:nvPr/>
            </p:nvSpPr>
            <p:spPr>
              <a:xfrm>
                <a:off x="1948810" y="1851963"/>
                <a:ext cx="4048152" cy="61585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6000" b="1" kern="100" dirty="0">
                    <a:solidFill>
                      <a:srgbClr val="003894"/>
                    </a:solidFill>
                    <a:effectLst/>
                    <a:latin typeface="Microsoft JhengHei" charset="-120"/>
                    <a:ea typeface="Microsoft JhengHei" charset="-120"/>
                    <a:cs typeface="Microsoft JhengHei" charset="-120"/>
                  </a:rPr>
                  <a:t>通識教育中心</a:t>
                </a:r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1948810" y="2352568"/>
                <a:ext cx="4048152" cy="448910"/>
              </a:xfrm>
              <a:prstGeom prst="roundRect">
                <a:avLst>
                  <a:gd name="adj" fmla="val 49171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>
                  <a:lnSpc>
                    <a:spcPts val="3600"/>
                  </a:lnSpc>
                  <a:spcAft>
                    <a:spcPts val="0"/>
                  </a:spcAft>
                </a:pPr>
                <a:r>
                  <a:rPr lang="en-US" sz="3000" b="1" kern="100" dirty="0">
                    <a:solidFill>
                      <a:srgbClr val="003894"/>
                    </a:solidFill>
                    <a:effectLst/>
                    <a:latin typeface="Chalkboard SE" charset="0"/>
                    <a:ea typeface="Chalkboard SE" charset="0"/>
                    <a:cs typeface="Chalkboard SE" charset="0"/>
                  </a:rPr>
                  <a:t>General Education Center</a:t>
                </a:r>
                <a:endParaRPr lang="zh-TW" sz="3000" b="1" kern="100" dirty="0">
                  <a:solidFill>
                    <a:srgbClr val="003894"/>
                  </a:solidFill>
                  <a:effectLst/>
                  <a:latin typeface="Chalkboard SE" charset="0"/>
                  <a:ea typeface="Chalkboard SE" charset="0"/>
                  <a:cs typeface="Chalkboard SE" charset="0"/>
                </a:endParaRPr>
              </a:p>
            </p:txBody>
          </p:sp>
        </p:grpSp>
        <p:pic>
          <p:nvPicPr>
            <p:cNvPr id="1026" name="Picture 2" descr="校徽">
              <a:extLst>
                <a:ext uri="{FF2B5EF4-FFF2-40B4-BE49-F238E27FC236}">
                  <a16:creationId xmlns:a16="http://schemas.microsoft.com/office/drawing/2014/main" id="{14AAFF40-CA41-D196-74D6-7BF639C65E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359"/>
            <a:stretch/>
          </p:blipFill>
          <p:spPr bwMode="auto">
            <a:xfrm>
              <a:off x="1494225" y="1722854"/>
              <a:ext cx="1651560" cy="1409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715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微學分與自主學習課程</a:t>
            </a:r>
            <a:br>
              <a:rPr lang="en-US" altLang="zh-TW" dirty="0"/>
            </a:br>
            <a:r>
              <a:rPr lang="en-US" altLang="zh-TW" sz="2200" dirty="0"/>
              <a:t>【</a:t>
            </a:r>
            <a:r>
              <a:rPr lang="zh-TW" altLang="en-US" sz="2200" dirty="0"/>
              <a:t>通識</a:t>
            </a:r>
            <a:r>
              <a:rPr lang="en-US" altLang="zh-TW" sz="2200" dirty="0"/>
              <a:t>+</a:t>
            </a:r>
            <a:r>
              <a:rPr lang="zh-TW" altLang="en-US" sz="2200" dirty="0"/>
              <a:t>教學發展中心</a:t>
            </a:r>
            <a:r>
              <a:rPr lang="en-US" altLang="zh-TW" sz="2200" dirty="0"/>
              <a:t>+</a:t>
            </a:r>
            <a:r>
              <a:rPr lang="zh-TW" altLang="en-US" sz="2200" dirty="0"/>
              <a:t>聰明老化跨域及創新中心</a:t>
            </a:r>
            <a:r>
              <a:rPr lang="en-US" altLang="zh-TW" sz="2200" dirty="0"/>
              <a:t>】</a:t>
            </a:r>
            <a:endParaRPr lang="zh-TW" altLang="en-US" sz="2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10</a:t>
            </a:fld>
            <a:endParaRPr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5306381"/>
              </p:ext>
            </p:extLst>
          </p:nvPr>
        </p:nvGraphicFramePr>
        <p:xfrm>
          <a:off x="472555" y="2930685"/>
          <a:ext cx="8435280" cy="377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圓角矩形圖說文字 10"/>
          <p:cNvSpPr/>
          <p:nvPr/>
        </p:nvSpPr>
        <p:spPr>
          <a:xfrm>
            <a:off x="467544" y="1752589"/>
            <a:ext cx="8435280" cy="1008112"/>
          </a:xfrm>
          <a:prstGeom prst="wedgeRoundRectCallout">
            <a:avLst>
              <a:gd name="adj1" fmla="val 4808"/>
              <a:gd name="adj2" fmla="val -85097"/>
              <a:gd name="adj3" fmla="val 16667"/>
            </a:avLst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rgbClr val="0070C0"/>
                </a:solidFill>
                <a:latin typeface="+mn-ea"/>
              </a:rPr>
              <a:t>1.</a:t>
            </a:r>
            <a:r>
              <a:rPr lang="zh-TW" altLang="en-US" dirty="0">
                <a:solidFill>
                  <a:srgbClr val="0070C0"/>
                </a:solidFill>
                <a:latin typeface="+mn-ea"/>
              </a:rPr>
              <a:t>小規模的學習時數和學分數：</a:t>
            </a:r>
            <a:r>
              <a:rPr lang="en-US" altLang="zh-TW" dirty="0">
                <a:solidFill>
                  <a:srgbClr val="0070C0"/>
                </a:solidFill>
                <a:latin typeface="+mn-ea"/>
              </a:rPr>
              <a:t>9</a:t>
            </a:r>
            <a:r>
              <a:rPr lang="zh-TW" altLang="en-US" dirty="0">
                <a:solidFill>
                  <a:srgbClr val="0070C0"/>
                </a:solidFill>
                <a:latin typeface="+mn-ea"/>
              </a:rPr>
              <a:t>小時</a:t>
            </a:r>
            <a:r>
              <a:rPr lang="en-US" altLang="zh-TW" dirty="0">
                <a:solidFill>
                  <a:srgbClr val="0070C0"/>
                </a:solidFill>
                <a:latin typeface="+mn-ea"/>
              </a:rPr>
              <a:t>(0.5</a:t>
            </a:r>
            <a:r>
              <a:rPr lang="zh-TW" altLang="en-US" dirty="0">
                <a:solidFill>
                  <a:srgbClr val="0070C0"/>
                </a:solidFill>
                <a:latin typeface="+mn-ea"/>
              </a:rPr>
              <a:t>學分</a:t>
            </a:r>
            <a:r>
              <a:rPr lang="en-US" altLang="zh-TW" dirty="0">
                <a:solidFill>
                  <a:srgbClr val="0070C0"/>
                </a:solidFill>
                <a:latin typeface="+mn-ea"/>
              </a:rPr>
              <a:t>)</a:t>
            </a:r>
            <a:r>
              <a:rPr lang="zh-TW" altLang="en-US" dirty="0">
                <a:solidFill>
                  <a:srgbClr val="0070C0"/>
                </a:solidFill>
                <a:latin typeface="+mn-ea"/>
              </a:rPr>
              <a:t>、</a:t>
            </a:r>
            <a:r>
              <a:rPr lang="en-US" altLang="zh-TW" dirty="0">
                <a:solidFill>
                  <a:srgbClr val="0070C0"/>
                </a:solidFill>
                <a:latin typeface="+mn-ea"/>
              </a:rPr>
              <a:t>18</a:t>
            </a:r>
            <a:r>
              <a:rPr lang="zh-TW" altLang="en-US" dirty="0">
                <a:solidFill>
                  <a:srgbClr val="0070C0"/>
                </a:solidFill>
                <a:latin typeface="+mn-ea"/>
              </a:rPr>
              <a:t>小時</a:t>
            </a:r>
            <a:r>
              <a:rPr lang="en-US" altLang="zh-TW" dirty="0">
                <a:solidFill>
                  <a:srgbClr val="0070C0"/>
                </a:solidFill>
                <a:latin typeface="+mn-ea"/>
              </a:rPr>
              <a:t>(1</a:t>
            </a:r>
            <a:r>
              <a:rPr lang="zh-TW" altLang="en-US" dirty="0">
                <a:solidFill>
                  <a:srgbClr val="0070C0"/>
                </a:solidFill>
                <a:latin typeface="+mn-ea"/>
              </a:rPr>
              <a:t>學分</a:t>
            </a:r>
            <a:r>
              <a:rPr lang="en-US" altLang="zh-TW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r>
              <a:rPr lang="en-US" altLang="zh-TW" dirty="0">
                <a:solidFill>
                  <a:srgbClr val="0070C0"/>
                </a:solidFill>
                <a:latin typeface="+mn-ea"/>
              </a:rPr>
              <a:t>2.</a:t>
            </a:r>
            <a:r>
              <a:rPr lang="zh-TW" altLang="en-US" dirty="0">
                <a:solidFill>
                  <a:srgbClr val="0070C0"/>
                </a:solidFill>
                <a:latin typeface="+mn-ea"/>
              </a:rPr>
              <a:t>通識微學分：採認在通識的「共同選修」</a:t>
            </a:r>
            <a:endParaRPr lang="en-US" altLang="zh-TW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TW" dirty="0">
                <a:solidFill>
                  <a:srgbClr val="0070C0"/>
                </a:solidFill>
                <a:latin typeface="+mn-ea"/>
              </a:rPr>
              <a:t>3.</a:t>
            </a:r>
            <a:r>
              <a:rPr lang="zh-TW" altLang="en-US" dirty="0">
                <a:solidFill>
                  <a:srgbClr val="0070C0"/>
                </a:solidFill>
                <a:latin typeface="+mn-ea"/>
              </a:rPr>
              <a:t>每學期至多採認</a:t>
            </a:r>
            <a:r>
              <a:rPr lang="en-US" altLang="zh-TW" dirty="0">
                <a:solidFill>
                  <a:srgbClr val="0070C0"/>
                </a:solidFill>
                <a:latin typeface="+mn-ea"/>
              </a:rPr>
              <a:t>1</a:t>
            </a:r>
            <a:r>
              <a:rPr lang="zh-TW" altLang="en-US" dirty="0">
                <a:solidFill>
                  <a:srgbClr val="0070C0"/>
                </a:solidFill>
                <a:latin typeface="+mn-ea"/>
              </a:rPr>
              <a:t>學分、畢業上限至多</a:t>
            </a:r>
            <a:r>
              <a:rPr lang="en-US" altLang="zh-TW" dirty="0">
                <a:solidFill>
                  <a:srgbClr val="0070C0"/>
                </a:solidFill>
                <a:latin typeface="+mn-ea"/>
              </a:rPr>
              <a:t>4</a:t>
            </a:r>
            <a:r>
              <a:rPr lang="zh-TW" altLang="en-US" dirty="0">
                <a:solidFill>
                  <a:srgbClr val="0070C0"/>
                </a:solidFill>
                <a:latin typeface="+mn-ea"/>
              </a:rPr>
              <a:t>學分</a:t>
            </a:r>
          </a:p>
        </p:txBody>
      </p:sp>
    </p:spTree>
    <p:extLst>
      <p:ext uri="{BB962C8B-B14F-4D97-AF65-F5344CB8AC3E}">
        <p14:creationId xmlns:p14="http://schemas.microsoft.com/office/powerpoint/2010/main" val="126280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英語能力檢定抵免修學分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655A287-77F7-9734-F49B-2EDD2C7C3404}"/>
              </a:ext>
            </a:extLst>
          </p:cNvPr>
          <p:cNvGrpSpPr/>
          <p:nvPr/>
        </p:nvGrpSpPr>
        <p:grpSpPr>
          <a:xfrm>
            <a:off x="367868" y="1476276"/>
            <a:ext cx="8535263" cy="4277072"/>
            <a:chOff x="304368" y="1600200"/>
            <a:chExt cx="8535263" cy="4277072"/>
          </a:xfrm>
        </p:grpSpPr>
        <p:sp>
          <p:nvSpPr>
            <p:cNvPr id="4" name="局部圓 3">
              <a:extLst>
                <a:ext uri="{FF2B5EF4-FFF2-40B4-BE49-F238E27FC236}">
                  <a16:creationId xmlns:a16="http://schemas.microsoft.com/office/drawing/2014/main" id="{A8A8DD64-DD98-82FC-FDE3-5854852B8239}"/>
                </a:ext>
              </a:extLst>
            </p:cNvPr>
            <p:cNvSpPr/>
            <p:nvPr/>
          </p:nvSpPr>
          <p:spPr>
            <a:xfrm>
              <a:off x="304368" y="1600200"/>
              <a:ext cx="4277072" cy="4277072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7" name="手繪多邊形: 圖案 6">
              <a:extLst>
                <a:ext uri="{FF2B5EF4-FFF2-40B4-BE49-F238E27FC236}">
                  <a16:creationId xmlns:a16="http://schemas.microsoft.com/office/drawing/2014/main" id="{2A53427F-E12F-62C4-411A-4D74AD1DD572}"/>
                </a:ext>
              </a:extLst>
            </p:cNvPr>
            <p:cNvSpPr/>
            <p:nvPr/>
          </p:nvSpPr>
          <p:spPr>
            <a:xfrm>
              <a:off x="2442903" y="1600200"/>
              <a:ext cx="6091064" cy="4277072"/>
            </a:xfrm>
            <a:custGeom>
              <a:avLst/>
              <a:gdLst>
                <a:gd name="connsiteX0" fmla="*/ 0 w 6091064"/>
                <a:gd name="connsiteY0" fmla="*/ 0 h 4277072"/>
                <a:gd name="connsiteX1" fmla="*/ 6091064 w 6091064"/>
                <a:gd name="connsiteY1" fmla="*/ 0 h 4277072"/>
                <a:gd name="connsiteX2" fmla="*/ 6091064 w 6091064"/>
                <a:gd name="connsiteY2" fmla="*/ 4277072 h 4277072"/>
                <a:gd name="connsiteX3" fmla="*/ 0 w 6091064"/>
                <a:gd name="connsiteY3" fmla="*/ 4277072 h 4277072"/>
                <a:gd name="connsiteX4" fmla="*/ 0 w 6091064"/>
                <a:gd name="connsiteY4" fmla="*/ 0 h 427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1064" h="4277072">
                  <a:moveTo>
                    <a:pt x="0" y="0"/>
                  </a:moveTo>
                  <a:lnTo>
                    <a:pt x="6091064" y="0"/>
                  </a:lnTo>
                  <a:lnTo>
                    <a:pt x="6091064" y="4277072"/>
                  </a:lnTo>
                  <a:lnTo>
                    <a:pt x="0" y="42770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3197932" bIns="3146348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4000" kern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高級複試</a:t>
              </a:r>
              <a:endParaRPr lang="zh-TW" altLang="en-US" sz="4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局部圓 7">
              <a:extLst>
                <a:ext uri="{FF2B5EF4-FFF2-40B4-BE49-F238E27FC236}">
                  <a16:creationId xmlns:a16="http://schemas.microsoft.com/office/drawing/2014/main" id="{3DAF28AA-3F1D-A6ED-BCA7-130C70446321}"/>
                </a:ext>
              </a:extLst>
            </p:cNvPr>
            <p:cNvSpPr/>
            <p:nvPr/>
          </p:nvSpPr>
          <p:spPr>
            <a:xfrm>
              <a:off x="1052856" y="2883324"/>
              <a:ext cx="2780094" cy="2780094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9" name="手繪多邊形: 圖案 8">
              <a:extLst>
                <a:ext uri="{FF2B5EF4-FFF2-40B4-BE49-F238E27FC236}">
                  <a16:creationId xmlns:a16="http://schemas.microsoft.com/office/drawing/2014/main" id="{6E1A1DE3-2237-E455-46BE-1BA903EBDA8E}"/>
                </a:ext>
              </a:extLst>
            </p:cNvPr>
            <p:cNvSpPr/>
            <p:nvPr/>
          </p:nvSpPr>
          <p:spPr>
            <a:xfrm>
              <a:off x="2442903" y="2883324"/>
              <a:ext cx="6091064" cy="2780094"/>
            </a:xfrm>
            <a:custGeom>
              <a:avLst/>
              <a:gdLst>
                <a:gd name="connsiteX0" fmla="*/ 0 w 6091064"/>
                <a:gd name="connsiteY0" fmla="*/ 0 h 2780094"/>
                <a:gd name="connsiteX1" fmla="*/ 6091064 w 6091064"/>
                <a:gd name="connsiteY1" fmla="*/ 0 h 2780094"/>
                <a:gd name="connsiteX2" fmla="*/ 6091064 w 6091064"/>
                <a:gd name="connsiteY2" fmla="*/ 2780094 h 2780094"/>
                <a:gd name="connsiteX3" fmla="*/ 0 w 6091064"/>
                <a:gd name="connsiteY3" fmla="*/ 2780094 h 2780094"/>
                <a:gd name="connsiteX4" fmla="*/ 0 w 6091064"/>
                <a:gd name="connsiteY4" fmla="*/ 0 h 278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1064" h="2780094">
                  <a:moveTo>
                    <a:pt x="0" y="0"/>
                  </a:moveTo>
                  <a:lnTo>
                    <a:pt x="6091064" y="0"/>
                  </a:lnTo>
                  <a:lnTo>
                    <a:pt x="6091064" y="2780094"/>
                  </a:lnTo>
                  <a:lnTo>
                    <a:pt x="0" y="27800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3197932" bIns="1649374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4000" kern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中高級複試</a:t>
              </a:r>
              <a:endParaRPr lang="zh-TW" altLang="en-US" sz="4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局部圓 12">
              <a:extLst>
                <a:ext uri="{FF2B5EF4-FFF2-40B4-BE49-F238E27FC236}">
                  <a16:creationId xmlns:a16="http://schemas.microsoft.com/office/drawing/2014/main" id="{A6F69213-7333-A734-D3B0-B6C5065578B6}"/>
                </a:ext>
              </a:extLst>
            </p:cNvPr>
            <p:cNvSpPr/>
            <p:nvPr/>
          </p:nvSpPr>
          <p:spPr>
            <a:xfrm>
              <a:off x="1801343" y="4166444"/>
              <a:ext cx="1283120" cy="1283120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4" name="手繪多邊形: 圖案 13">
              <a:extLst>
                <a:ext uri="{FF2B5EF4-FFF2-40B4-BE49-F238E27FC236}">
                  <a16:creationId xmlns:a16="http://schemas.microsoft.com/office/drawing/2014/main" id="{062D4E97-7B18-A16C-EB2B-246C7CCE5C8B}"/>
                </a:ext>
              </a:extLst>
            </p:cNvPr>
            <p:cNvSpPr/>
            <p:nvPr/>
          </p:nvSpPr>
          <p:spPr>
            <a:xfrm>
              <a:off x="2442903" y="4166444"/>
              <a:ext cx="6091064" cy="1283120"/>
            </a:xfrm>
            <a:custGeom>
              <a:avLst/>
              <a:gdLst>
                <a:gd name="connsiteX0" fmla="*/ 0 w 6091064"/>
                <a:gd name="connsiteY0" fmla="*/ 0 h 1283120"/>
                <a:gd name="connsiteX1" fmla="*/ 6091064 w 6091064"/>
                <a:gd name="connsiteY1" fmla="*/ 0 h 1283120"/>
                <a:gd name="connsiteX2" fmla="*/ 6091064 w 6091064"/>
                <a:gd name="connsiteY2" fmla="*/ 1283120 h 1283120"/>
                <a:gd name="connsiteX3" fmla="*/ 0 w 6091064"/>
                <a:gd name="connsiteY3" fmla="*/ 1283120 h 1283120"/>
                <a:gd name="connsiteX4" fmla="*/ 0 w 6091064"/>
                <a:gd name="connsiteY4" fmla="*/ 0 h 12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1064" h="1283120">
                  <a:moveTo>
                    <a:pt x="0" y="0"/>
                  </a:moveTo>
                  <a:lnTo>
                    <a:pt x="6091064" y="0"/>
                  </a:lnTo>
                  <a:lnTo>
                    <a:pt x="6091064" y="1283120"/>
                  </a:lnTo>
                  <a:lnTo>
                    <a:pt x="0" y="12831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3197932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4000" kern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中級複試</a:t>
              </a:r>
              <a:endParaRPr lang="zh-TW" altLang="en-US" sz="4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手繪多邊形: 圖案 19">
              <a:extLst>
                <a:ext uri="{FF2B5EF4-FFF2-40B4-BE49-F238E27FC236}">
                  <a16:creationId xmlns:a16="http://schemas.microsoft.com/office/drawing/2014/main" id="{F4BCC0BD-7FC6-8CEF-5A4A-2EA5C121DCFB}"/>
                </a:ext>
              </a:extLst>
            </p:cNvPr>
            <p:cNvSpPr/>
            <p:nvPr/>
          </p:nvSpPr>
          <p:spPr>
            <a:xfrm>
              <a:off x="5182770" y="1600200"/>
              <a:ext cx="3656861" cy="1283124"/>
            </a:xfrm>
            <a:custGeom>
              <a:avLst/>
              <a:gdLst>
                <a:gd name="connsiteX0" fmla="*/ 0 w 3656861"/>
                <a:gd name="connsiteY0" fmla="*/ 0 h 1283124"/>
                <a:gd name="connsiteX1" fmla="*/ 3656861 w 3656861"/>
                <a:gd name="connsiteY1" fmla="*/ 0 h 1283124"/>
                <a:gd name="connsiteX2" fmla="*/ 3656861 w 3656861"/>
                <a:gd name="connsiteY2" fmla="*/ 1283124 h 1283124"/>
                <a:gd name="connsiteX3" fmla="*/ 0 w 3656861"/>
                <a:gd name="connsiteY3" fmla="*/ 1283124 h 1283124"/>
                <a:gd name="connsiteX4" fmla="*/ 0 w 3656861"/>
                <a:gd name="connsiteY4" fmla="*/ 0 h 12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861" h="1283124">
                  <a:moveTo>
                    <a:pt x="0" y="0"/>
                  </a:moveTo>
                  <a:lnTo>
                    <a:pt x="3656861" y="0"/>
                  </a:lnTo>
                  <a:lnTo>
                    <a:pt x="3656861" y="1283124"/>
                  </a:lnTo>
                  <a:lnTo>
                    <a:pt x="0" y="12831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1800" b="1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英</a:t>
              </a:r>
              <a:r>
                <a:rPr lang="zh-TW" altLang="en-US" sz="1800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：大一</a:t>
              </a:r>
              <a:r>
                <a:rPr lang="zh-TW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英文</a:t>
              </a:r>
              <a:r>
                <a:rPr lang="en-US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4</a:t>
              </a:r>
              <a:r>
                <a:rPr lang="zh-TW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學分＋</a:t>
              </a:r>
              <a:br>
                <a:rPr lang="en-US" altLang="zh-TW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</a:br>
              <a:r>
                <a:rPr lang="zh-TW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　　英語能力檢定課程</a:t>
              </a:r>
              <a:r>
                <a:rPr lang="en-US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2</a:t>
              </a:r>
              <a:r>
                <a:rPr lang="zh-TW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學分</a:t>
              </a:r>
            </a:p>
          </p:txBody>
        </p:sp>
        <p:sp>
          <p:nvSpPr>
            <p:cNvPr id="21" name="手繪多邊形: 圖案 20">
              <a:extLst>
                <a:ext uri="{FF2B5EF4-FFF2-40B4-BE49-F238E27FC236}">
                  <a16:creationId xmlns:a16="http://schemas.microsoft.com/office/drawing/2014/main" id="{23A79397-EF7D-D28A-AB88-2EB94C63C512}"/>
                </a:ext>
              </a:extLst>
            </p:cNvPr>
            <p:cNvSpPr/>
            <p:nvPr/>
          </p:nvSpPr>
          <p:spPr>
            <a:xfrm>
              <a:off x="5182770" y="2883324"/>
              <a:ext cx="3656861" cy="1283120"/>
            </a:xfrm>
            <a:custGeom>
              <a:avLst/>
              <a:gdLst>
                <a:gd name="connsiteX0" fmla="*/ 0 w 3656861"/>
                <a:gd name="connsiteY0" fmla="*/ 0 h 1283120"/>
                <a:gd name="connsiteX1" fmla="*/ 3656861 w 3656861"/>
                <a:gd name="connsiteY1" fmla="*/ 0 h 1283120"/>
                <a:gd name="connsiteX2" fmla="*/ 3656861 w 3656861"/>
                <a:gd name="connsiteY2" fmla="*/ 1283120 h 1283120"/>
                <a:gd name="connsiteX3" fmla="*/ 0 w 3656861"/>
                <a:gd name="connsiteY3" fmla="*/ 1283120 h 1283120"/>
                <a:gd name="connsiteX4" fmla="*/ 0 w 3656861"/>
                <a:gd name="connsiteY4" fmla="*/ 0 h 12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861" h="1283120">
                  <a:moveTo>
                    <a:pt x="0" y="0"/>
                  </a:moveTo>
                  <a:lnTo>
                    <a:pt x="3656861" y="0"/>
                  </a:lnTo>
                  <a:lnTo>
                    <a:pt x="3656861" y="1283120"/>
                  </a:lnTo>
                  <a:lnTo>
                    <a:pt x="0" y="12831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1800" b="1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英</a:t>
              </a:r>
              <a:r>
                <a:rPr lang="zh-TW" altLang="en-US" sz="1800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：</a:t>
              </a:r>
              <a:r>
                <a:rPr lang="zh-TW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英語能力檢定課程</a:t>
              </a:r>
              <a:r>
                <a:rPr lang="en-US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2</a:t>
              </a:r>
              <a:r>
                <a:rPr lang="zh-TW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學分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1800" b="1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非</a:t>
              </a:r>
              <a:r>
                <a:rPr lang="zh-TW" altLang="en-US" sz="1800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：大一</a:t>
              </a:r>
              <a:r>
                <a:rPr lang="zh-TW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英文</a:t>
              </a:r>
              <a:r>
                <a:rPr lang="en-US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4</a:t>
              </a:r>
              <a:r>
                <a:rPr lang="zh-TW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學分＋</a:t>
              </a:r>
              <a:br>
                <a:rPr lang="en-US" altLang="zh-TW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</a:br>
              <a:r>
                <a:rPr lang="zh-TW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　　英語能力檢定課程</a:t>
              </a:r>
              <a:r>
                <a:rPr lang="en-US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2</a:t>
              </a:r>
              <a:r>
                <a:rPr lang="zh-TW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學分</a:t>
              </a:r>
              <a:endParaRPr lang="zh-TW" altLang="en-US" sz="1800" u="sng" kern="1200" dirty="0">
                <a:solidFill>
                  <a:schemeClr val="tx1"/>
                </a:solidFill>
                <a:effectLst>
                  <a:glow rad="254000">
                    <a:schemeClr val="bg1"/>
                  </a:glow>
                </a:effectLst>
              </a:endParaRPr>
            </a:p>
          </p:txBody>
        </p:sp>
        <p:sp>
          <p:nvSpPr>
            <p:cNvPr id="22" name="手繪多邊形: 圖案 21">
              <a:extLst>
                <a:ext uri="{FF2B5EF4-FFF2-40B4-BE49-F238E27FC236}">
                  <a16:creationId xmlns:a16="http://schemas.microsoft.com/office/drawing/2014/main" id="{A4A7A983-191D-042A-CE04-9A0E9AC45EC7}"/>
                </a:ext>
              </a:extLst>
            </p:cNvPr>
            <p:cNvSpPr/>
            <p:nvPr/>
          </p:nvSpPr>
          <p:spPr>
            <a:xfrm>
              <a:off x="5182770" y="4166444"/>
              <a:ext cx="3656861" cy="1283120"/>
            </a:xfrm>
            <a:custGeom>
              <a:avLst/>
              <a:gdLst>
                <a:gd name="connsiteX0" fmla="*/ 0 w 3656861"/>
                <a:gd name="connsiteY0" fmla="*/ 0 h 1283120"/>
                <a:gd name="connsiteX1" fmla="*/ 3656861 w 3656861"/>
                <a:gd name="connsiteY1" fmla="*/ 0 h 1283120"/>
                <a:gd name="connsiteX2" fmla="*/ 3656861 w 3656861"/>
                <a:gd name="connsiteY2" fmla="*/ 1283120 h 1283120"/>
                <a:gd name="connsiteX3" fmla="*/ 0 w 3656861"/>
                <a:gd name="connsiteY3" fmla="*/ 1283120 h 1283120"/>
                <a:gd name="connsiteX4" fmla="*/ 0 w 3656861"/>
                <a:gd name="connsiteY4" fmla="*/ 0 h 12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861" h="1283120">
                  <a:moveTo>
                    <a:pt x="0" y="0"/>
                  </a:moveTo>
                  <a:lnTo>
                    <a:pt x="3656861" y="0"/>
                  </a:lnTo>
                  <a:lnTo>
                    <a:pt x="3656861" y="1283120"/>
                  </a:lnTo>
                  <a:lnTo>
                    <a:pt x="0" y="12831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1800" b="1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非</a:t>
              </a:r>
              <a:r>
                <a:rPr lang="zh-TW" altLang="en-US" sz="1800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：</a:t>
              </a:r>
              <a:r>
                <a:rPr lang="zh-TW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英語能力檢定課程</a:t>
              </a:r>
              <a:r>
                <a:rPr lang="en-US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2</a:t>
              </a:r>
              <a:r>
                <a:rPr lang="zh-TW" altLang="en-US" sz="1800" u="none" kern="1200" dirty="0">
                  <a:solidFill>
                    <a:schemeClr val="tx1"/>
                  </a:solidFill>
                  <a:effectLst>
                    <a:glow rad="254000">
                      <a:schemeClr val="bg1"/>
                    </a:glow>
                  </a:effectLst>
                </a:rPr>
                <a:t>學分</a:t>
              </a:r>
              <a:endParaRPr lang="zh-TW" altLang="en-US" sz="1800" u="sng" kern="1200" dirty="0">
                <a:solidFill>
                  <a:schemeClr val="tx1"/>
                </a:solidFill>
                <a:effectLst>
                  <a:glow rad="254000">
                    <a:schemeClr val="bg1"/>
                  </a:glow>
                </a:effectLst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grpSp>
        <p:nvGrpSpPr>
          <p:cNvPr id="19" name="群組 18"/>
          <p:cNvGrpSpPr/>
          <p:nvPr/>
        </p:nvGrpSpPr>
        <p:grpSpPr>
          <a:xfrm>
            <a:off x="2547268" y="5321300"/>
            <a:ext cx="6048672" cy="864096"/>
            <a:chOff x="611560" y="5680613"/>
            <a:chExt cx="6120680" cy="864096"/>
          </a:xfrm>
        </p:grpSpPr>
        <p:grpSp>
          <p:nvGrpSpPr>
            <p:cNvPr id="10" name="群組 9"/>
            <p:cNvGrpSpPr/>
            <p:nvPr/>
          </p:nvGrpSpPr>
          <p:grpSpPr>
            <a:xfrm>
              <a:off x="611560" y="5680613"/>
              <a:ext cx="2952328" cy="864096"/>
              <a:chOff x="611560" y="5669632"/>
              <a:chExt cx="2952328" cy="864096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611560" y="5669632"/>
                <a:ext cx="864096" cy="86409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000" b="1" dirty="0"/>
                  <a:t>英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475656" y="5669632"/>
                <a:ext cx="2088232" cy="864096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/>
                  <a:t>英語教學系學生</a:t>
                </a: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3779912" y="5680613"/>
              <a:ext cx="2952328" cy="864096"/>
              <a:chOff x="611560" y="5669632"/>
              <a:chExt cx="2952328" cy="864096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611560" y="5669632"/>
                <a:ext cx="864096" cy="86409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000" b="1" dirty="0"/>
                  <a:t>非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475656" y="5669632"/>
                <a:ext cx="2088232" cy="864096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/>
                  <a:t>非英語教學系學生</a:t>
                </a:r>
              </a:p>
            </p:txBody>
          </p:sp>
        </p:grp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5970C101-91DF-45E2-80A9-3C9F99458920}"/>
              </a:ext>
            </a:extLst>
          </p:cNvPr>
          <p:cNvSpPr txBox="1"/>
          <p:nvPr/>
        </p:nvSpPr>
        <p:spPr>
          <a:xfrm>
            <a:off x="1309409" y="1898471"/>
            <a:ext cx="118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全民英文</a:t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zh-TW" altLang="en-US" dirty="0">
                <a:solidFill>
                  <a:schemeClr val="bg1"/>
                </a:solidFill>
              </a:rPr>
              <a:t>能力檢定</a:t>
            </a:r>
          </a:p>
        </p:txBody>
      </p:sp>
    </p:spTree>
    <p:extLst>
      <p:ext uri="{BB962C8B-B14F-4D97-AF65-F5344CB8AC3E}">
        <p14:creationId xmlns:p14="http://schemas.microsoft.com/office/powerpoint/2010/main" val="119604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38374" t="25003" r="23372" b="10990"/>
          <a:stretch/>
        </p:blipFill>
        <p:spPr>
          <a:xfrm>
            <a:off x="471847" y="1005186"/>
            <a:ext cx="6624701" cy="53511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40966"/>
          </a:xfrm>
        </p:spPr>
        <p:txBody>
          <a:bodyPr/>
          <a:lstStyle/>
          <a:p>
            <a:r>
              <a:rPr lang="zh-TW" altLang="en-US" dirty="0"/>
              <a:t>檢定標準對照表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12</a:t>
            </a:fld>
            <a:endParaRPr lang="zh-TW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0889F16-CD6A-D9E5-5511-D92B5C38CD0E}"/>
              </a:ext>
            </a:extLst>
          </p:cNvPr>
          <p:cNvGrpSpPr/>
          <p:nvPr/>
        </p:nvGrpSpPr>
        <p:grpSpPr>
          <a:xfrm>
            <a:off x="7209756" y="4763851"/>
            <a:ext cx="1464344" cy="1523989"/>
            <a:chOff x="7183152" y="3037942"/>
            <a:chExt cx="1814796" cy="1888716"/>
          </a:xfrm>
        </p:grpSpPr>
        <p:sp>
          <p:nvSpPr>
            <p:cNvPr id="13" name="矩形 12"/>
            <p:cNvSpPr/>
            <p:nvPr/>
          </p:nvSpPr>
          <p:spPr>
            <a:xfrm>
              <a:off x="7187952" y="3066530"/>
              <a:ext cx="864096" cy="8640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/>
                <a:t>聽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183152" y="4062562"/>
              <a:ext cx="864096" cy="8640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/>
                <a:t>讀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133852" y="3037942"/>
              <a:ext cx="864096" cy="89268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/>
                <a:t>說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133852" y="4062562"/>
              <a:ext cx="864096" cy="8640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/>
                <a:t>寫</a:t>
              </a:r>
            </a:p>
          </p:txBody>
        </p:sp>
      </p:grp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057743885"/>
              </p:ext>
            </p:extLst>
          </p:nvPr>
        </p:nvGraphicFramePr>
        <p:xfrm>
          <a:off x="6973416" y="2847318"/>
          <a:ext cx="1919064" cy="1759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圖片 7" descr="一張含有 針線, 樣式, 單色 的圖片&#10;&#10;自動產生的描述">
            <a:extLst>
              <a:ext uri="{FF2B5EF4-FFF2-40B4-BE49-F238E27FC236}">
                <a16:creationId xmlns:a16="http://schemas.microsoft.com/office/drawing/2014/main" id="{D5755CE7-C19D-DD58-F7E5-62B586879B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81" y="2961730"/>
            <a:ext cx="1043334" cy="10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58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268" y="188640"/>
            <a:ext cx="4618856" cy="1750485"/>
          </a:xfrm>
        </p:spPr>
        <p:txBody>
          <a:bodyPr/>
          <a:lstStyle/>
          <a:p>
            <a:pPr algn="l"/>
            <a:r>
              <a:rPr lang="zh-TW" altLang="en-US" sz="3100" dirty="0"/>
              <a:t>英語能力檢定抵免修學分</a:t>
            </a:r>
            <a:br>
              <a:rPr lang="en-US" altLang="zh-TW" sz="3100" dirty="0"/>
            </a:br>
            <a:r>
              <a:rPr lang="zh-TW" altLang="en-US" b="1" dirty="0"/>
              <a:t>申請流程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034758"/>
              </p:ext>
            </p:extLst>
          </p:nvPr>
        </p:nvGraphicFramePr>
        <p:xfrm>
          <a:off x="457200" y="1094634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13</a:t>
            </a:fld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1132508" y="5100438"/>
            <a:ext cx="1969368" cy="1413074"/>
            <a:chOff x="34178" y="36283"/>
            <a:chExt cx="2771800" cy="1988840"/>
          </a:xfrm>
        </p:grpSpPr>
        <p:sp>
          <p:nvSpPr>
            <p:cNvPr id="8" name="矩形圖說文字 7"/>
            <p:cNvSpPr/>
            <p:nvPr/>
          </p:nvSpPr>
          <p:spPr>
            <a:xfrm>
              <a:off x="34178" y="36283"/>
              <a:ext cx="2771800" cy="1988840"/>
            </a:xfrm>
            <a:prstGeom prst="wedgeRectCallout">
              <a:avLst>
                <a:gd name="adj1" fmla="val 36969"/>
                <a:gd name="adj2" fmla="val -70707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4" y="116632"/>
              <a:ext cx="2592288" cy="1828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1044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爆炸 1 22"/>
          <p:cNvSpPr/>
          <p:nvPr/>
        </p:nvSpPr>
        <p:spPr>
          <a:xfrm rot="21290975">
            <a:off x="-1044625" y="-1134083"/>
            <a:ext cx="4752528" cy="4536504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抵修後</a:t>
            </a:r>
            <a:br>
              <a:rPr lang="en-US" altLang="zh-TW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需自行完成</a:t>
            </a:r>
            <a:br>
              <a:rPr lang="en-US" altLang="zh-TW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退選課程序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zh-TW" altLang="en-US" sz="3400" dirty="0"/>
              <a:t>英語能力檢定抵修學分</a:t>
            </a:r>
            <a:br>
              <a:rPr lang="en-US" altLang="zh-TW" sz="3400" dirty="0"/>
            </a:br>
            <a:r>
              <a:rPr lang="zh-TW" altLang="en-US" sz="4900" b="1" dirty="0"/>
              <a:t>建 議 申 請 時 間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30026"/>
              </p:ext>
            </p:extLst>
          </p:nvPr>
        </p:nvGraphicFramePr>
        <p:xfrm>
          <a:off x="457200" y="1946250"/>
          <a:ext cx="8229600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331640" y="2190874"/>
            <a:ext cx="1008112" cy="3456384"/>
            <a:chOff x="1331640" y="1844824"/>
            <a:chExt cx="1008112" cy="3456384"/>
          </a:xfrm>
        </p:grpSpPr>
        <p:sp>
          <p:nvSpPr>
            <p:cNvPr id="13" name="橢圓 12"/>
            <p:cNvSpPr/>
            <p:nvPr/>
          </p:nvSpPr>
          <p:spPr>
            <a:xfrm>
              <a:off x="1331640" y="1844824"/>
              <a:ext cx="1008112" cy="100811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zh-TW" altLang="en-US" sz="4500" b="1" dirty="0"/>
                <a:t>６</a:t>
              </a:r>
              <a:r>
                <a:rPr lang="zh-TW" altLang="en-US" sz="1600" dirty="0"/>
                <a:t>學分</a:t>
              </a:r>
            </a:p>
          </p:txBody>
        </p:sp>
        <p:sp>
          <p:nvSpPr>
            <p:cNvPr id="21" name="橢圓 20"/>
            <p:cNvSpPr/>
            <p:nvPr/>
          </p:nvSpPr>
          <p:spPr>
            <a:xfrm>
              <a:off x="1331640" y="3068960"/>
              <a:ext cx="1008112" cy="100811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zh-TW" altLang="en-US" sz="4500" b="1" dirty="0"/>
                <a:t>４</a:t>
              </a:r>
              <a:r>
                <a:rPr lang="zh-TW" altLang="en-US" sz="1600" dirty="0"/>
                <a:t>學分</a:t>
              </a:r>
            </a:p>
          </p:txBody>
        </p:sp>
        <p:sp>
          <p:nvSpPr>
            <p:cNvPr id="22" name="橢圓 21"/>
            <p:cNvSpPr/>
            <p:nvPr/>
          </p:nvSpPr>
          <p:spPr>
            <a:xfrm>
              <a:off x="1331640" y="4293096"/>
              <a:ext cx="1008112" cy="100811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zh-TW" altLang="en-US" sz="4500" b="1" dirty="0"/>
                <a:t>２</a:t>
              </a:r>
              <a:r>
                <a:rPr lang="zh-TW" altLang="en-US" sz="1600" dirty="0"/>
                <a:t>學分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9629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078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3500" b="1" cap="all" dirty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通識教育護照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543545" y="1501088"/>
            <a:ext cx="1409035" cy="1409035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2339752" y="1524000"/>
            <a:ext cx="6196450" cy="1977008"/>
            <a:chOff x="2039255" y="585215"/>
            <a:chExt cx="4843404" cy="1633151"/>
          </a:xfrm>
        </p:grpSpPr>
        <p:sp>
          <p:nvSpPr>
            <p:cNvPr id="10" name="上彎箭號 9"/>
            <p:cNvSpPr/>
            <p:nvPr/>
          </p:nvSpPr>
          <p:spPr>
            <a:xfrm flipV="1">
              <a:off x="2060506" y="1173338"/>
              <a:ext cx="4822153" cy="1045028"/>
            </a:xfrm>
            <a:prstGeom prst="bentUp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2039255" y="585215"/>
              <a:ext cx="4426256" cy="1185419"/>
              <a:chOff x="1987001" y="637469"/>
              <a:chExt cx="4426256" cy="1185419"/>
            </a:xfrm>
          </p:grpSpPr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7001" y="637469"/>
                <a:ext cx="1185419" cy="1185419"/>
              </a:xfrm>
              <a:prstGeom prst="rect">
                <a:avLst/>
              </a:prstGeom>
            </p:spPr>
          </p:pic>
          <p:pic>
            <p:nvPicPr>
              <p:cNvPr id="13" name="圖片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7210" y="637469"/>
                <a:ext cx="1185419" cy="1185419"/>
              </a:xfrm>
              <a:prstGeom prst="rect">
                <a:avLst/>
              </a:prstGeom>
            </p:spPr>
          </p:pic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7419" y="637469"/>
                <a:ext cx="1185419" cy="1185419"/>
              </a:xfrm>
              <a:prstGeom prst="rect">
                <a:avLst/>
              </a:prstGeom>
            </p:spPr>
          </p:pic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7628" y="637469"/>
                <a:ext cx="1185419" cy="1185419"/>
              </a:xfrm>
              <a:prstGeom prst="rect">
                <a:avLst/>
              </a:prstGeom>
            </p:spPr>
          </p:pic>
          <p:pic>
            <p:nvPicPr>
              <p:cNvPr id="16" name="圖片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7838" y="637469"/>
                <a:ext cx="1185419" cy="1185419"/>
              </a:xfrm>
              <a:prstGeom prst="rect">
                <a:avLst/>
              </a:prstGeom>
            </p:spPr>
          </p:pic>
        </p:grp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41086" y="3454276"/>
            <a:ext cx="597666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u"/>
            </a:pPr>
            <a:r>
              <a:rPr lang="zh-TW" altLang="en-US" dirty="0">
                <a:ea typeface="微軟正黑體" charset="-120"/>
                <a:cs typeface="Times New Roman" charset="0"/>
              </a:rPr>
              <a:t>大學部</a:t>
            </a:r>
            <a:r>
              <a:rPr lang="zh-TW" altLang="zh-TW" dirty="0">
                <a:ea typeface="微軟正黑體" charset="-120"/>
                <a:cs typeface="Times New Roman" charset="0"/>
              </a:rPr>
              <a:t>學生參加校內</a:t>
            </a:r>
            <a:r>
              <a:rPr lang="zh-TW" altLang="en-US" dirty="0">
                <a:ea typeface="微軟正黑體" charset="-120"/>
                <a:cs typeface="Times New Roman" charset="0"/>
              </a:rPr>
              <a:t>外</a:t>
            </a:r>
            <a:r>
              <a:rPr lang="zh-TW" altLang="zh-TW" dirty="0">
                <a:ea typeface="微軟正黑體" charset="-120"/>
                <a:cs typeface="Times New Roman" charset="0"/>
              </a:rPr>
              <a:t>活動可於</a:t>
            </a:r>
            <a:r>
              <a:rPr lang="zh-TW" altLang="zh-TW" b="1" dirty="0">
                <a:ea typeface="微軟正黑體" charset="-120"/>
                <a:cs typeface="Times New Roman" charset="0"/>
              </a:rPr>
              <a:t>【通識教育護照】</a:t>
            </a:r>
            <a:r>
              <a:rPr lang="zh-TW" altLang="zh-TW" dirty="0">
                <a:ea typeface="微軟正黑體" charset="-120"/>
                <a:cs typeface="Times New Roman" charset="0"/>
              </a:rPr>
              <a:t>集點</a:t>
            </a:r>
            <a:r>
              <a:rPr lang="zh-TW" altLang="en-US" dirty="0">
                <a:ea typeface="微軟正黑體" charset="-120"/>
                <a:cs typeface="Times New Roman" charset="0"/>
              </a:rPr>
              <a:t>。</a:t>
            </a:r>
            <a:endParaRPr lang="en-US" altLang="zh-TW" dirty="0">
              <a:ea typeface="微軟正黑體" charset="-120"/>
              <a:cs typeface="Times New Roman" charset="0"/>
            </a:endParaRPr>
          </a:p>
          <a:p>
            <a:pPr marL="285750" indent="-285750" algn="just">
              <a:spcBef>
                <a:spcPts val="1200"/>
              </a:spcBef>
              <a:buFont typeface="Wingdings" charset="2"/>
              <a:buChar char="u"/>
            </a:pPr>
            <a:r>
              <a:rPr lang="zh-TW" altLang="zh-TW" dirty="0">
                <a:ea typeface="微軟正黑體" charset="-120"/>
                <a:cs typeface="Times New Roman" charset="0"/>
              </a:rPr>
              <a:t>集滿</a:t>
            </a:r>
            <a:r>
              <a:rPr lang="en-US" altLang="zh-TW" dirty="0">
                <a:ea typeface="微軟正黑體" charset="-120"/>
                <a:cs typeface="Times New Roman" charset="0"/>
              </a:rPr>
              <a:t>5</a:t>
            </a:r>
            <a:r>
              <a:rPr lang="zh-TW" altLang="zh-TW" dirty="0">
                <a:ea typeface="微軟正黑體" charset="-120"/>
                <a:cs typeface="Times New Roman" charset="0"/>
              </a:rPr>
              <a:t>次</a:t>
            </a:r>
            <a:r>
              <a:rPr lang="en-US" altLang="zh-TW" dirty="0">
                <a:ea typeface="微軟正黑體" charset="-120"/>
                <a:cs typeface="Times New Roman" charset="0"/>
              </a:rPr>
              <a:t>(</a:t>
            </a:r>
            <a:r>
              <a:rPr lang="zh-TW" altLang="en-US" b="1" dirty="0">
                <a:ea typeface="微軟正黑體" charset="-120"/>
                <a:cs typeface="Times New Roman" charset="0"/>
              </a:rPr>
              <a:t>當學期</a:t>
            </a:r>
            <a:r>
              <a:rPr lang="zh-TW" altLang="zh-TW" dirty="0">
                <a:ea typeface="微軟正黑體" charset="-120"/>
                <a:cs typeface="Times New Roman" charset="0"/>
              </a:rPr>
              <a:t>通識中心</a:t>
            </a:r>
            <a:r>
              <a:rPr lang="zh-TW" altLang="en-US" dirty="0">
                <a:ea typeface="微軟正黑體" charset="-120"/>
                <a:cs typeface="Times New Roman" charset="0"/>
              </a:rPr>
              <a:t>辦理之</a:t>
            </a:r>
            <a:r>
              <a:rPr lang="zh-TW" altLang="zh-TW" dirty="0">
                <a:ea typeface="微軟正黑體" charset="-120"/>
                <a:cs typeface="Times New Roman" charset="0"/>
              </a:rPr>
              <a:t>講座</a:t>
            </a:r>
            <a:r>
              <a:rPr lang="zh-TW" altLang="en-US" dirty="0">
                <a:ea typeface="微軟正黑體" charset="-120"/>
                <a:cs typeface="Times New Roman" charset="0"/>
              </a:rPr>
              <a:t>或其他通識活動</a:t>
            </a:r>
            <a:r>
              <a:rPr lang="en-US" altLang="zh-TW" dirty="0">
                <a:ea typeface="微軟正黑體" charset="-120"/>
                <a:cs typeface="Times New Roman" charset="0"/>
              </a:rPr>
              <a:t>3</a:t>
            </a:r>
            <a:r>
              <a:rPr lang="zh-TW" altLang="zh-TW" dirty="0">
                <a:ea typeface="微軟正黑體" charset="-120"/>
                <a:cs typeface="Times New Roman" charset="0"/>
              </a:rPr>
              <a:t>次、校內</a:t>
            </a:r>
            <a:r>
              <a:rPr lang="zh-TW" altLang="en-US" dirty="0">
                <a:ea typeface="微軟正黑體" charset="-120"/>
                <a:cs typeface="Times New Roman" charset="0"/>
              </a:rPr>
              <a:t>外</a:t>
            </a:r>
            <a:r>
              <a:rPr lang="zh-TW" altLang="zh-TW" dirty="0">
                <a:ea typeface="微軟正黑體" charset="-120"/>
                <a:cs typeface="Times New Roman" charset="0"/>
              </a:rPr>
              <a:t>其他活動</a:t>
            </a:r>
            <a:r>
              <a:rPr lang="en-US" altLang="zh-TW" dirty="0">
                <a:ea typeface="微軟正黑體" charset="-120"/>
                <a:cs typeface="Times New Roman" charset="0"/>
              </a:rPr>
              <a:t>2</a:t>
            </a:r>
            <a:r>
              <a:rPr lang="zh-TW" altLang="zh-TW" dirty="0">
                <a:ea typeface="微軟正黑體" charset="-120"/>
                <a:cs typeface="Times New Roman" charset="0"/>
              </a:rPr>
              <a:t>次</a:t>
            </a:r>
            <a:r>
              <a:rPr lang="zh-TW" altLang="en-US" dirty="0">
                <a:ea typeface="微軟正黑體" charset="-120"/>
                <a:cs typeface="Times New Roman" charset="0"/>
              </a:rPr>
              <a:t>）</a:t>
            </a:r>
            <a:r>
              <a:rPr lang="zh-TW" altLang="zh-TW" dirty="0">
                <a:ea typeface="微軟正黑體" charset="-120"/>
                <a:cs typeface="Times New Roman" charset="0"/>
              </a:rPr>
              <a:t>，</a:t>
            </a:r>
            <a:r>
              <a:rPr lang="zh-CN" altLang="zh-TW" sz="1800" b="1" kern="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每學期期末可向通識教育中心申請一次獎勵</a:t>
            </a:r>
            <a:r>
              <a:rPr lang="zh-TW" altLang="zh-TW" b="1" dirty="0">
                <a:solidFill>
                  <a:srgbClr val="FF0000"/>
                </a:solidFill>
                <a:latin typeface="+mn-ea"/>
                <a:cs typeface="Times New Roman" charset="0"/>
              </a:rPr>
              <a:t>。</a:t>
            </a:r>
            <a:endParaRPr lang="en-US" altLang="zh-TW" b="1" dirty="0">
              <a:solidFill>
                <a:srgbClr val="FF0000"/>
              </a:solidFill>
              <a:latin typeface="+mn-ea"/>
              <a:cs typeface="Times New Roman" charset="0"/>
            </a:endParaRPr>
          </a:p>
          <a:p>
            <a:pPr marL="285750" indent="-285750" algn="just">
              <a:spcBef>
                <a:spcPts val="1200"/>
              </a:spcBef>
              <a:buFont typeface="Wingdings" charset="2"/>
              <a:buChar char="u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擔任通識課程班代，服務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小時也可採計為參加通識活動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spcBef>
                <a:spcPts val="1200"/>
              </a:spcBef>
              <a:buFont typeface="Wingdings" charset="2"/>
              <a:buChar char="u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最新法規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上網查詢，本校首頁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行政單位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通識教育中心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法令規章</a:t>
            </a:r>
            <a:r>
              <a:rPr lang="zh-TW" altLang="zh-TW" dirty="0"/>
              <a:t> 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E8CB626-AC5A-484C-AE8A-070D16A3D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247257"/>
            <a:ext cx="1977008" cy="19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79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2F272-C4D4-4133-963B-0C0C81BA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latin typeface="+mj-ea"/>
              </a:rPr>
              <a:t>112-1</a:t>
            </a:r>
            <a:r>
              <a:rPr lang="zh-TW" altLang="en-US" sz="4800" dirty="0">
                <a:latin typeface="+mj-ea"/>
              </a:rPr>
              <a:t>學期北市大講座</a:t>
            </a: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053DE8C9-DBD8-47F0-A55F-57DC251824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7970"/>
              </p:ext>
            </p:extLst>
          </p:nvPr>
        </p:nvGraphicFramePr>
        <p:xfrm>
          <a:off x="683568" y="1392357"/>
          <a:ext cx="7776864" cy="4843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04194299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0131783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52169803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718538373"/>
                    </a:ext>
                  </a:extLst>
                </a:gridCol>
              </a:tblGrid>
              <a:tr h="469109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演講時間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講者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任職單位及職稱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地點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755242320"/>
                  </a:ext>
                </a:extLst>
              </a:tr>
              <a:tr h="72608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10/11(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三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)15-17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時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璩大成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台北市立聯合醫院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前總院長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天母校區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D507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690351499"/>
                  </a:ext>
                </a:extLst>
              </a:tr>
              <a:tr h="72608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10/13(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五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)10-12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時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朱宗慶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朱宗慶打擊樂團創辦人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暨藝術總監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博愛校區公誠樓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第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2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會議廳 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450411320"/>
                  </a:ext>
                </a:extLst>
              </a:tr>
              <a:tr h="744085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10/18(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三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)10-12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時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陳連禎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臺灣警察專科學校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前校長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博愛校區公誠樓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第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2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會議廳 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420131838"/>
                  </a:ext>
                </a:extLst>
              </a:tr>
              <a:tr h="72608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10/27(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五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)10-12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時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賀陳弘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國立清華大學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前校長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博愛校區圖書館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麟洋廳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189752252"/>
                  </a:ext>
                </a:extLst>
              </a:tr>
              <a:tr h="72608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11/8(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三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)15-17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時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蕭宗煌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國立故宮博物院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院長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天母校區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D507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979951946"/>
                  </a:ext>
                </a:extLst>
              </a:tr>
              <a:tr h="72608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11/29(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三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)15-17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時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張容榕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知名香水品牌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總監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天母校區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charset="0"/>
                        </a:rPr>
                        <a:t>D507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675262367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B15CEE-71B7-4D34-9C84-A453646E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F4B5545-AA18-4B7D-8D89-7588B3F1A84F}"/>
              </a:ext>
            </a:extLst>
          </p:cNvPr>
          <p:cNvSpPr txBox="1"/>
          <p:nvPr/>
        </p:nvSpPr>
        <p:spPr>
          <a:xfrm>
            <a:off x="5580112" y="6334974"/>
            <a:ext cx="3322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持續邀請各領域專家學者中</a:t>
            </a:r>
            <a:r>
              <a:rPr lang="en-US" altLang="zh-TW" sz="1600" dirty="0"/>
              <a:t>…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7619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992412" y="1257020"/>
            <a:ext cx="5177152" cy="3391928"/>
            <a:chOff x="1704676" y="1449948"/>
            <a:chExt cx="4927962" cy="3391928"/>
          </a:xfrm>
        </p:grpSpPr>
        <p:grpSp>
          <p:nvGrpSpPr>
            <p:cNvPr id="5" name="群組 4"/>
            <p:cNvGrpSpPr/>
            <p:nvPr/>
          </p:nvGrpSpPr>
          <p:grpSpPr>
            <a:xfrm>
              <a:off x="1704676" y="1602587"/>
              <a:ext cx="2279382" cy="2869957"/>
              <a:chOff x="312786" y="8390049"/>
              <a:chExt cx="1391073" cy="1725208"/>
            </a:xfrm>
          </p:grpSpPr>
          <p:pic>
            <p:nvPicPr>
              <p:cNvPr id="13" name="圖片 12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4737" y="8390049"/>
                <a:ext cx="1287170" cy="1478370"/>
              </a:xfrm>
              <a:prstGeom prst="rect">
                <a:avLst/>
              </a:prstGeom>
            </p:spPr>
          </p:pic>
          <p:sp>
            <p:nvSpPr>
              <p:cNvPr id="14" name="文字方塊 13"/>
              <p:cNvSpPr txBox="1"/>
              <p:nvPr/>
            </p:nvSpPr>
            <p:spPr>
              <a:xfrm>
                <a:off x="312786" y="9874740"/>
                <a:ext cx="1391073" cy="240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TW" altLang="en-US" sz="2000" dirty="0">
                    <a:solidFill>
                      <a:prstClr val="black"/>
                    </a:solidFill>
                    <a:latin typeface="Microsoft JhengHei" charset="-120"/>
                    <a:ea typeface="Microsoft JhengHei" charset="-120"/>
                    <a:cs typeface="Microsoft JhengHei" charset="-120"/>
                  </a:rPr>
                  <a:t>通識教育中心</a:t>
                </a: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4967206" y="1449948"/>
              <a:ext cx="1665432" cy="3391928"/>
              <a:chOff x="2428327" y="7874091"/>
              <a:chExt cx="1405775" cy="2820129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2428327" y="7874091"/>
                <a:ext cx="1391073" cy="1365024"/>
                <a:chOff x="547054" y="9292919"/>
                <a:chExt cx="1391073" cy="1365024"/>
              </a:xfrm>
            </p:grpSpPr>
            <p:pic>
              <p:nvPicPr>
                <p:cNvPr id="11" name="圖片 10"/>
                <p:cNvPicPr>
                  <a:picLocks noChangeAspect="1"/>
                </p:cNvPicPr>
                <p:nvPr/>
              </p:nvPicPr>
              <p:blipFill rotWithShape="1">
                <a:blip r:embed="rId4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69698" y="9292919"/>
                  <a:ext cx="1145785" cy="1085420"/>
                </a:xfrm>
                <a:prstGeom prst="rect">
                  <a:avLst/>
                </a:prstGeom>
              </p:spPr>
            </p:pic>
            <p:sp>
              <p:nvSpPr>
                <p:cNvPr id="12" name="文字方塊 11"/>
                <p:cNvSpPr txBox="1"/>
                <p:nvPr/>
              </p:nvSpPr>
              <p:spPr>
                <a:xfrm>
                  <a:off x="547054" y="10350872"/>
                  <a:ext cx="1391073" cy="307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TW" altLang="en-US" dirty="0">
                      <a:solidFill>
                        <a:prstClr val="black"/>
                      </a:solidFill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行政企劃組</a:t>
                  </a:r>
                </a:p>
              </p:txBody>
            </p:sp>
          </p:grpSp>
          <p:grpSp>
            <p:nvGrpSpPr>
              <p:cNvPr id="8" name="群組 7"/>
              <p:cNvGrpSpPr/>
              <p:nvPr/>
            </p:nvGrpSpPr>
            <p:grpSpPr>
              <a:xfrm>
                <a:off x="2443029" y="9297552"/>
                <a:ext cx="1391073" cy="1396668"/>
                <a:chOff x="1939683" y="9304715"/>
                <a:chExt cx="1391073" cy="1396668"/>
              </a:xfrm>
            </p:grpSpPr>
            <p:pic>
              <p:nvPicPr>
                <p:cNvPr id="9" name="圖片 8"/>
                <p:cNvPicPr>
                  <a:picLocks noChangeAspect="1"/>
                </p:cNvPicPr>
                <p:nvPr/>
              </p:nvPicPr>
              <p:blipFill rotWithShape="1">
                <a:blip r:embed="rId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47625" y="9304715"/>
                  <a:ext cx="1145785" cy="1061829"/>
                </a:xfrm>
                <a:prstGeom prst="rect">
                  <a:avLst/>
                </a:prstGeom>
              </p:spPr>
            </p:pic>
            <p:sp>
              <p:nvSpPr>
                <p:cNvPr id="10" name="文字方塊 9"/>
                <p:cNvSpPr txBox="1"/>
                <p:nvPr/>
              </p:nvSpPr>
              <p:spPr>
                <a:xfrm>
                  <a:off x="1939683" y="10394312"/>
                  <a:ext cx="1391073" cy="307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TW" altLang="en-US" dirty="0">
                      <a:solidFill>
                        <a:prstClr val="black"/>
                      </a:solidFill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課程教學組</a:t>
                  </a:r>
                </a:p>
              </p:txBody>
            </p:sp>
          </p:grpSp>
        </p:grpSp>
        <p:grpSp>
          <p:nvGrpSpPr>
            <p:cNvPr id="15" name="群組 14"/>
            <p:cNvGrpSpPr/>
            <p:nvPr/>
          </p:nvGrpSpPr>
          <p:grpSpPr>
            <a:xfrm>
              <a:off x="3898931" y="2102696"/>
              <a:ext cx="1213573" cy="1697890"/>
              <a:chOff x="3143970" y="7678473"/>
              <a:chExt cx="1213573" cy="1697890"/>
            </a:xfrm>
          </p:grpSpPr>
          <p:cxnSp>
            <p:nvCxnSpPr>
              <p:cNvPr id="16" name="直線接點 15"/>
              <p:cNvCxnSpPr>
                <a:stCxn id="13" idx="3"/>
                <a:endCxn id="11" idx="1"/>
              </p:cNvCxnSpPr>
              <p:nvPr/>
            </p:nvCxnSpPr>
            <p:spPr>
              <a:xfrm flipV="1">
                <a:off x="3143970" y="7678473"/>
                <a:ext cx="1213572" cy="7295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>
                <a:stCxn id="13" idx="3"/>
                <a:endCxn id="9" idx="1"/>
              </p:cNvCxnSpPr>
              <p:nvPr/>
            </p:nvCxnSpPr>
            <p:spPr>
              <a:xfrm>
                <a:off x="3143970" y="8408030"/>
                <a:ext cx="1213573" cy="9683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群組 18"/>
          <p:cNvGrpSpPr/>
          <p:nvPr/>
        </p:nvGrpSpPr>
        <p:grpSpPr>
          <a:xfrm>
            <a:off x="248288" y="4941168"/>
            <a:ext cx="4481915" cy="1338828"/>
            <a:chOff x="1643155" y="7605431"/>
            <a:chExt cx="3213844" cy="1338828"/>
          </a:xfrm>
        </p:grpSpPr>
        <p:sp>
          <p:nvSpPr>
            <p:cNvPr id="24" name="矩形 23"/>
            <p:cNvSpPr/>
            <p:nvPr/>
          </p:nvSpPr>
          <p:spPr>
            <a:xfrm>
              <a:off x="2260034" y="7605431"/>
              <a:ext cx="2596965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zh-TW" b="1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活動</a:t>
              </a:r>
              <a:r>
                <a:rPr lang="zh-TW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：</a:t>
              </a:r>
              <a:r>
                <a:rPr lang="en-US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2311-3040</a:t>
              </a:r>
              <a:r>
                <a:rPr lang="zh-TW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轉</a:t>
              </a:r>
              <a:r>
                <a:rPr lang="en-US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1162</a:t>
              </a:r>
              <a:endParaRPr lang="zh-TW" altLang="zh-TW" kern="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marL="536575" indent="-536575">
                <a:lnSpc>
                  <a:spcPct val="150000"/>
                </a:lnSpc>
              </a:pPr>
              <a:r>
                <a:rPr lang="zh-TW" altLang="zh-TW" b="1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課程</a:t>
              </a:r>
              <a:r>
                <a:rPr lang="zh-TW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：</a:t>
              </a:r>
              <a:r>
                <a:rPr lang="en-US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2311-3040</a:t>
              </a:r>
              <a:r>
                <a:rPr lang="zh-TW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轉</a:t>
              </a:r>
              <a:r>
                <a:rPr lang="en-US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1163</a:t>
              </a:r>
              <a:r>
                <a:rPr lang="zh-TW" altLang="en-US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 </a:t>
              </a:r>
              <a:r>
                <a:rPr lang="en-US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(</a:t>
              </a:r>
              <a:r>
                <a:rPr lang="zh-TW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博愛</a:t>
              </a:r>
              <a:r>
                <a:rPr lang="en-US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)</a:t>
              </a:r>
            </a:p>
            <a:p>
              <a:pPr marL="536575">
                <a:lnSpc>
                  <a:spcPct val="150000"/>
                </a:lnSpc>
              </a:pPr>
              <a:r>
                <a:rPr lang="en-US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  </a:t>
              </a:r>
              <a:r>
                <a:rPr lang="zh-TW" altLang="en-US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 </a:t>
              </a:r>
              <a:r>
                <a:rPr lang="en-US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2871-8288</a:t>
              </a:r>
              <a:r>
                <a:rPr lang="zh-TW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轉</a:t>
              </a:r>
              <a:r>
                <a:rPr lang="en-US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3203</a:t>
              </a:r>
              <a:r>
                <a:rPr lang="zh-TW" altLang="en-US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 </a:t>
              </a:r>
              <a:r>
                <a:rPr lang="en-US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(</a:t>
              </a:r>
              <a:r>
                <a:rPr lang="zh-TW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天母</a:t>
              </a:r>
              <a:r>
                <a:rPr lang="en-US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)</a:t>
              </a:r>
              <a:endParaRPr lang="zh-TW" altLang="zh-TW" kern="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3155" y="7927204"/>
              <a:ext cx="567982" cy="695282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/>
        </p:nvGrpSpPr>
        <p:grpSpPr>
          <a:xfrm>
            <a:off x="4730203" y="4941172"/>
            <a:ext cx="4326735" cy="923330"/>
            <a:chOff x="4478952" y="10354129"/>
            <a:chExt cx="3208563" cy="535994"/>
          </a:xfrm>
        </p:grpSpPr>
        <p:sp>
          <p:nvSpPr>
            <p:cNvPr id="22" name="矩形 21"/>
            <p:cNvSpPr/>
            <p:nvPr/>
          </p:nvSpPr>
          <p:spPr>
            <a:xfrm>
              <a:off x="5279933" y="10354129"/>
              <a:ext cx="2407582" cy="535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博愛校區：行政大樓</a:t>
              </a:r>
              <a:r>
                <a:rPr lang="en-US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4</a:t>
              </a:r>
              <a:r>
                <a:rPr lang="zh-TW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樓</a:t>
              </a:r>
              <a:r>
                <a:rPr lang="en-US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T405</a:t>
              </a:r>
              <a:endParaRPr lang="zh-TW" altLang="zh-TW" kern="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天母校區：科資大樓</a:t>
              </a:r>
              <a:r>
                <a:rPr lang="en-US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4</a:t>
              </a:r>
              <a:r>
                <a:rPr lang="zh-TW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樓</a:t>
              </a:r>
              <a:r>
                <a:rPr lang="en-US" altLang="zh-TW" kern="100" dirty="0">
                  <a:solidFill>
                    <a:prstClr val="black"/>
                  </a:solidFill>
                  <a:latin typeface="Microsoft JhengHei" charset="-120"/>
                  <a:ea typeface="Microsoft JhengHei" charset="-120"/>
                  <a:cs typeface="Microsoft JhengHei" charset="-120"/>
                </a:rPr>
                <a:t>D405</a:t>
              </a:r>
              <a:endParaRPr lang="zh-TW" altLang="zh-TW" kern="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endParaRPr>
            </a:p>
          </p:txBody>
        </p:sp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8952" y="10385588"/>
              <a:ext cx="689545" cy="483852"/>
            </a:xfrm>
            <a:prstGeom prst="rect">
              <a:avLst/>
            </a:prstGeom>
          </p:spPr>
        </p:pic>
      </p:grpSp>
      <p:sp>
        <p:nvSpPr>
          <p:cNvPr id="26" name="標題 1"/>
          <p:cNvSpPr>
            <a:spLocks noGrp="1"/>
          </p:cNvSpPr>
          <p:nvPr>
            <p:ph type="title"/>
          </p:nvPr>
        </p:nvSpPr>
        <p:spPr>
          <a:xfrm>
            <a:off x="457200" y="19635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聯絡方式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779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7235"/>
            <a:ext cx="8229600" cy="1143000"/>
          </a:xfrm>
        </p:spPr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簡報完畢，謝謝聆聽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93" y="1812379"/>
            <a:ext cx="4525963" cy="4525963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48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18" y="11192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5000" dirty="0">
                <a:latin typeface="Jokerman" panose="04090605060D06020702" pitchFamily="82" charset="0"/>
              </a:rPr>
              <a:t>WELCOME </a:t>
            </a:r>
            <a:r>
              <a:rPr lang="zh-TW" altLang="en-US" sz="5000" dirty="0">
                <a:latin typeface="Jokerman" panose="04090605060D06020702" pitchFamily="82" charset="0"/>
              </a:rPr>
              <a:t> </a:t>
            </a:r>
            <a:r>
              <a:rPr lang="en-US" altLang="zh-TW" sz="5000" dirty="0">
                <a:latin typeface="Arial Black" panose="020B0A04020102020204" pitchFamily="34" charset="0"/>
              </a:rPr>
              <a:t>to </a:t>
            </a:r>
            <a:r>
              <a:rPr lang="en-US" altLang="zh-TW" sz="5000" dirty="0">
                <a:latin typeface="Jokerman" panose="04090605060D06020702" pitchFamily="82" charset="0"/>
              </a:rPr>
              <a:t> UT</a:t>
            </a:r>
            <a:endParaRPr lang="zh-TW" altLang="en-US" sz="5000" dirty="0">
              <a:latin typeface="Jokerman" panose="04090605060D06020702" pitchFamily="82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00" y="2458642"/>
            <a:ext cx="2823430" cy="282343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13551"/>
            <a:ext cx="1440000" cy="144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30" y="1254926"/>
            <a:ext cx="1440000" cy="144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04" y="3989348"/>
            <a:ext cx="1440000" cy="144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41" y="5189903"/>
            <a:ext cx="1440000" cy="144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82" y="5189903"/>
            <a:ext cx="1440000" cy="144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0" y="4581128"/>
            <a:ext cx="1440000" cy="144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50357"/>
            <a:ext cx="1440000" cy="144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84784"/>
            <a:ext cx="1440000" cy="14400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10" y="1373917"/>
            <a:ext cx="1440000" cy="14400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60" y="4700119"/>
            <a:ext cx="1440000" cy="1440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20" y="3269348"/>
            <a:ext cx="1440000" cy="14400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36" y="1603775"/>
            <a:ext cx="1440000" cy="14400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04" y="2079014"/>
            <a:ext cx="1440000" cy="144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11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13999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目錄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144564"/>
              </p:ext>
            </p:extLst>
          </p:nvPr>
        </p:nvGraphicFramePr>
        <p:xfrm>
          <a:off x="-180527" y="1196752"/>
          <a:ext cx="6912768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3</a:t>
            </a:fld>
            <a:endParaRPr lang="zh-TW" altLang="en-US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819194419"/>
              </p:ext>
            </p:extLst>
          </p:nvPr>
        </p:nvGraphicFramePr>
        <p:xfrm>
          <a:off x="5796136" y="3153272"/>
          <a:ext cx="295232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3EEC72CE-7C14-4755-B6E7-F5CA86702218}"/>
              </a:ext>
            </a:extLst>
          </p:cNvPr>
          <p:cNvSpPr txBox="1"/>
          <p:nvPr/>
        </p:nvSpPr>
        <p:spPr>
          <a:xfrm>
            <a:off x="1259632" y="4758011"/>
            <a:ext cx="136815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TW" sz="2200" dirty="0">
                <a:solidFill>
                  <a:schemeClr val="bg1"/>
                </a:solidFill>
              </a:rPr>
              <a:t>EP</a:t>
            </a:r>
            <a:r>
              <a:rPr lang="zh-TW" altLang="en-US" sz="2200" dirty="0">
                <a:solidFill>
                  <a:schemeClr val="bg1"/>
                </a:solidFill>
              </a:rPr>
              <a:t> </a:t>
            </a:r>
            <a:endParaRPr lang="en-US" altLang="zh-TW" sz="22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zh-TW" altLang="en-US" sz="2200" dirty="0">
                <a:solidFill>
                  <a:schemeClr val="bg1"/>
                </a:solidFill>
              </a:rPr>
              <a:t>獎勵活動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2BAE69F-06CF-4176-A5C1-D3131B4FF880}"/>
              </a:ext>
            </a:extLst>
          </p:cNvPr>
          <p:cNvSpPr txBox="1"/>
          <p:nvPr/>
        </p:nvSpPr>
        <p:spPr>
          <a:xfrm>
            <a:off x="3887924" y="3238264"/>
            <a:ext cx="136815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TW" altLang="en-US" sz="2200" dirty="0">
                <a:solidFill>
                  <a:schemeClr val="bg1"/>
                </a:solidFill>
              </a:rPr>
              <a:t>通識教</a:t>
            </a:r>
            <a:endParaRPr lang="en-US" altLang="zh-TW" sz="22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zh-TW" altLang="en-US" sz="2200" dirty="0">
                <a:solidFill>
                  <a:schemeClr val="bg1"/>
                </a:solidFill>
              </a:rPr>
              <a:t>育講座</a:t>
            </a:r>
          </a:p>
        </p:txBody>
      </p:sp>
    </p:spTree>
    <p:extLst>
      <p:ext uri="{BB962C8B-B14F-4D97-AF65-F5344CB8AC3E}">
        <p14:creationId xmlns:p14="http://schemas.microsoft.com/office/powerpoint/2010/main" val="61382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6488554" y="1791709"/>
            <a:ext cx="2216897" cy="4764712"/>
            <a:chOff x="5237589" y="7638121"/>
            <a:chExt cx="1801752" cy="2961026"/>
          </a:xfrm>
        </p:grpSpPr>
        <p:grpSp>
          <p:nvGrpSpPr>
            <p:cNvPr id="53" name="群組 52"/>
            <p:cNvGrpSpPr/>
            <p:nvPr/>
          </p:nvGrpSpPr>
          <p:grpSpPr>
            <a:xfrm>
              <a:off x="5238433" y="7638121"/>
              <a:ext cx="1785750" cy="651106"/>
              <a:chOff x="4706318" y="7490637"/>
              <a:chExt cx="1785750" cy="651106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4706318" y="7490637"/>
                <a:ext cx="1785750" cy="651106"/>
              </a:xfrm>
              <a:prstGeom prst="rect">
                <a:avLst/>
              </a:prstGeom>
              <a:solidFill>
                <a:srgbClr val="DDDFDF"/>
              </a:solidFill>
              <a:ln w="12700">
                <a:solidFill>
                  <a:srgbClr val="DDDFDF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5313191" y="7565356"/>
                <a:ext cx="1018918" cy="437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TW" altLang="en-US" sz="2000" b="1" dirty="0">
                    <a:latin typeface="Microsoft JhengHei" charset="-120"/>
                    <a:ea typeface="Microsoft JhengHei" charset="-120"/>
                    <a:cs typeface="Microsoft JhengHei" charset="-120"/>
                  </a:rPr>
                  <a:t>通識教育</a:t>
                </a:r>
                <a:endParaRPr kumimoji="1" lang="en-US" altLang="zh-TW" sz="2000" b="1" dirty="0"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  <a:p>
                <a:pPr algn="ctr"/>
                <a:r>
                  <a:rPr kumimoji="1" lang="zh-TW" altLang="en-US" sz="2000" b="1" dirty="0">
                    <a:latin typeface="Microsoft JhengHei" charset="-120"/>
                    <a:ea typeface="Microsoft JhengHei" charset="-120"/>
                    <a:cs typeface="Microsoft JhengHei" charset="-120"/>
                  </a:rPr>
                  <a:t>理        念</a:t>
                </a:r>
              </a:p>
            </p:txBody>
          </p:sp>
        </p:grpSp>
        <p:grpSp>
          <p:nvGrpSpPr>
            <p:cNvPr id="54" name="群組 53"/>
            <p:cNvGrpSpPr/>
            <p:nvPr/>
          </p:nvGrpSpPr>
          <p:grpSpPr>
            <a:xfrm>
              <a:off x="5237589" y="8225283"/>
              <a:ext cx="1801752" cy="2373864"/>
              <a:chOff x="5374067" y="8225283"/>
              <a:chExt cx="1801752" cy="2373864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5374067" y="8225283"/>
                <a:ext cx="1801752" cy="237386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6244549" y="8238819"/>
                <a:ext cx="450254" cy="236032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zh-TW" altLang="en-US" sz="2400" b="1" dirty="0">
                    <a:latin typeface="Microsoft JhengHei" charset="-120"/>
                    <a:ea typeface="Microsoft JhengHei" charset="-120"/>
                    <a:cs typeface="Microsoft JhengHei" charset="-120"/>
                  </a:rPr>
                  <a:t>全 人 素 養    宏 觀 公 民</a:t>
                </a:r>
              </a:p>
            </p:txBody>
          </p:sp>
        </p:grpSp>
      </p:grpSp>
      <p:grpSp>
        <p:nvGrpSpPr>
          <p:cNvPr id="42" name="群組 41"/>
          <p:cNvGrpSpPr/>
          <p:nvPr/>
        </p:nvGrpSpPr>
        <p:grpSpPr>
          <a:xfrm>
            <a:off x="5013036" y="1794463"/>
            <a:ext cx="2242541" cy="1047028"/>
            <a:chOff x="1229722" y="7494044"/>
            <a:chExt cx="1528667" cy="647700"/>
          </a:xfrm>
        </p:grpSpPr>
        <p:sp>
          <p:nvSpPr>
            <p:cNvPr id="51" name="向右箭號圖說文字 50"/>
            <p:cNvSpPr/>
            <p:nvPr/>
          </p:nvSpPr>
          <p:spPr>
            <a:xfrm>
              <a:off x="1229722" y="7494044"/>
              <a:ext cx="1528667" cy="647700"/>
            </a:xfrm>
            <a:prstGeom prst="rightArrowCallout">
              <a:avLst>
                <a:gd name="adj1" fmla="val 50000"/>
                <a:gd name="adj2" fmla="val 25000"/>
                <a:gd name="adj3" fmla="val 39555"/>
                <a:gd name="adj4" fmla="val 81001"/>
              </a:avLst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1375061" y="7556284"/>
              <a:ext cx="1091734" cy="4379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000" b="1" dirty="0">
                  <a:latin typeface="Microsoft JhengHei" charset="-120"/>
                  <a:ea typeface="Microsoft JhengHei" charset="-120"/>
                  <a:cs typeface="Microsoft JhengHei" charset="-120"/>
                </a:rPr>
                <a:t>通識教育</a:t>
              </a:r>
              <a:endParaRPr kumimoji="1" lang="en-US" altLang="zh-TW" sz="2000" b="1" dirty="0"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algn="ctr"/>
              <a:r>
                <a:rPr kumimoji="1" lang="zh-TW" altLang="en-US" sz="2000" b="1" dirty="0">
                  <a:latin typeface="Microsoft JhengHei" charset="-120"/>
                  <a:ea typeface="Microsoft JhengHei" charset="-120"/>
                  <a:cs typeface="Microsoft JhengHei" charset="-120"/>
                </a:rPr>
                <a:t>課程領域</a:t>
              </a:r>
            </a:p>
          </p:txBody>
        </p:sp>
      </p:grpSp>
      <p:sp>
        <p:nvSpPr>
          <p:cNvPr id="44" name="向右箭號圖說文字 43"/>
          <p:cNvSpPr/>
          <p:nvPr/>
        </p:nvSpPr>
        <p:spPr>
          <a:xfrm>
            <a:off x="5013037" y="2750884"/>
            <a:ext cx="2242540" cy="3805537"/>
          </a:xfrm>
          <a:prstGeom prst="rightArrowCallout">
            <a:avLst>
              <a:gd name="adj1" fmla="val 50000"/>
              <a:gd name="adj2" fmla="val 25000"/>
              <a:gd name="adj3" fmla="val 17120"/>
              <a:gd name="adj4" fmla="val 8269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sz="1000"/>
          </a:p>
        </p:txBody>
      </p:sp>
      <p:grpSp>
        <p:nvGrpSpPr>
          <p:cNvPr id="45" name="群組 44"/>
          <p:cNvGrpSpPr/>
          <p:nvPr/>
        </p:nvGrpSpPr>
        <p:grpSpPr>
          <a:xfrm>
            <a:off x="5004179" y="2812787"/>
            <a:ext cx="1848611" cy="3166616"/>
            <a:chOff x="1907514" y="8269768"/>
            <a:chExt cx="1260138" cy="1958895"/>
          </a:xfrm>
        </p:grpSpPr>
        <p:sp>
          <p:nvSpPr>
            <p:cNvPr id="46" name="文字方塊 45"/>
            <p:cNvSpPr txBox="1"/>
            <p:nvPr/>
          </p:nvSpPr>
          <p:spPr>
            <a:xfrm>
              <a:off x="1907514" y="8269768"/>
              <a:ext cx="1260138" cy="361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1600" b="1" dirty="0">
                  <a:latin typeface="Microsoft JhengHei" charset="-120"/>
                  <a:ea typeface="Microsoft JhengHei" charset="-120"/>
                  <a:cs typeface="Microsoft JhengHei" charset="-120"/>
                </a:rPr>
                <a:t>公民素養與</a:t>
              </a:r>
              <a:endParaRPr kumimoji="1" lang="en-US" altLang="zh-TW" sz="1600" b="1" dirty="0"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algn="ctr"/>
              <a:r>
                <a:rPr kumimoji="1" lang="zh-TW" altLang="en-US" sz="1600" b="1" dirty="0">
                  <a:latin typeface="Microsoft JhengHei" charset="-120"/>
                  <a:ea typeface="Microsoft JhengHei" charset="-120"/>
                  <a:cs typeface="Microsoft JhengHei" charset="-120"/>
                </a:rPr>
                <a:t>社會探索領域</a:t>
              </a: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1913552" y="8642257"/>
              <a:ext cx="1237556" cy="361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1600" b="1" dirty="0">
                  <a:latin typeface="Microsoft JhengHei" charset="-120"/>
                  <a:ea typeface="Microsoft JhengHei" charset="-120"/>
                  <a:cs typeface="Microsoft JhengHei" charset="-120"/>
                </a:rPr>
                <a:t>人文與文化</a:t>
              </a:r>
              <a:endParaRPr kumimoji="1" lang="en-US" altLang="zh-TW" sz="1600" b="1" dirty="0"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algn="ctr"/>
              <a:r>
                <a:rPr kumimoji="1" lang="zh-TW" altLang="en-US" sz="1600" b="1" dirty="0">
                  <a:latin typeface="Microsoft JhengHei" charset="-120"/>
                  <a:ea typeface="Microsoft JhengHei" charset="-120"/>
                  <a:cs typeface="Microsoft JhengHei" charset="-120"/>
                </a:rPr>
                <a:t>思考領域</a:t>
              </a: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1913552" y="9030909"/>
              <a:ext cx="1237556" cy="361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1600" b="1" dirty="0">
                  <a:latin typeface="Microsoft JhengHei" charset="-120"/>
                  <a:ea typeface="Microsoft JhengHei" charset="-120"/>
                  <a:cs typeface="Microsoft JhengHei" charset="-120"/>
                </a:rPr>
                <a:t>藝術與美感</a:t>
              </a:r>
              <a:endParaRPr kumimoji="1" lang="en-US" altLang="zh-TW" sz="1600" b="1" dirty="0"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algn="ctr"/>
              <a:r>
                <a:rPr kumimoji="1" lang="zh-TW" altLang="en-US" sz="1600" b="1" dirty="0">
                  <a:latin typeface="Microsoft JhengHei" charset="-120"/>
                  <a:ea typeface="Microsoft JhengHei" charset="-120"/>
                  <a:cs typeface="Microsoft JhengHei" charset="-120"/>
                </a:rPr>
                <a:t>領域</a:t>
              </a: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1930097" y="9436434"/>
              <a:ext cx="1221011" cy="361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1600" b="1" dirty="0">
                  <a:latin typeface="Microsoft JhengHei" charset="-120"/>
                  <a:ea typeface="Microsoft JhengHei" charset="-120"/>
                  <a:cs typeface="Microsoft JhengHei" charset="-120"/>
                </a:rPr>
                <a:t>自然、生命</a:t>
              </a:r>
              <a:endParaRPr kumimoji="1" lang="en-US" altLang="zh-TW" sz="1600" b="1" dirty="0"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algn="ctr"/>
              <a:r>
                <a:rPr kumimoji="1" lang="zh-TW" altLang="en-US" sz="1600" b="1" dirty="0">
                  <a:latin typeface="Microsoft JhengHei" charset="-120"/>
                  <a:ea typeface="Microsoft JhengHei" charset="-120"/>
                  <a:cs typeface="Microsoft JhengHei" charset="-120"/>
                </a:rPr>
                <a:t>與科技領域</a:t>
              </a:r>
              <a:endParaRPr kumimoji="1" lang="en-US" altLang="zh-TW" sz="1600" b="1" dirty="0">
                <a:latin typeface="Microsoft JhengHei" charset="-120"/>
                <a:ea typeface="Microsoft JhengHei" charset="-120"/>
                <a:cs typeface="Microsoft JhengHei" charset="-120"/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1913552" y="9866916"/>
              <a:ext cx="1221011" cy="361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1600" b="1" dirty="0">
                  <a:latin typeface="Microsoft JhengHei" charset="-120"/>
                  <a:ea typeface="Microsoft JhengHei" charset="-120"/>
                  <a:cs typeface="Microsoft JhengHei" charset="-120"/>
                </a:rPr>
                <a:t>語文領域</a:t>
              </a:r>
              <a:endParaRPr kumimoji="1" lang="en-US" altLang="zh-TW" sz="1600" b="1" dirty="0"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algn="ctr"/>
              <a:r>
                <a:rPr kumimoji="1" lang="en-US" altLang="zh-TW" sz="1600" b="1" dirty="0">
                  <a:latin typeface="Microsoft JhengHei" charset="-120"/>
                  <a:ea typeface="Microsoft JhengHei" charset="-120"/>
                  <a:cs typeface="Microsoft JhengHei" charset="-120"/>
                </a:rPr>
                <a:t>(</a:t>
              </a:r>
              <a:r>
                <a:rPr kumimoji="1" lang="zh-TW" altLang="en-US" sz="1600" b="1" dirty="0">
                  <a:latin typeface="Microsoft JhengHei" charset="-120"/>
                  <a:ea typeface="Microsoft JhengHei" charset="-120"/>
                  <a:cs typeface="Microsoft JhengHei" charset="-120"/>
                </a:rPr>
                <a:t>國文、英文</a:t>
              </a:r>
              <a:r>
                <a:rPr kumimoji="1" lang="en-US" altLang="zh-TW" sz="1600" b="1" dirty="0">
                  <a:latin typeface="Microsoft JhengHei" charset="-120"/>
                  <a:ea typeface="Microsoft JhengHei" charset="-120"/>
                  <a:cs typeface="Microsoft JhengHei" charset="-120"/>
                </a:rPr>
                <a:t>)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182688" y="1791710"/>
            <a:ext cx="2233143" cy="4764711"/>
            <a:chOff x="2460206" y="7638121"/>
            <a:chExt cx="1814957" cy="2947490"/>
          </a:xfrm>
        </p:grpSpPr>
        <p:grpSp>
          <p:nvGrpSpPr>
            <p:cNvPr id="30" name="群組 29"/>
            <p:cNvGrpSpPr/>
            <p:nvPr/>
          </p:nvGrpSpPr>
          <p:grpSpPr>
            <a:xfrm>
              <a:off x="2550679" y="7638121"/>
              <a:ext cx="1724484" cy="647700"/>
              <a:chOff x="2550679" y="7638121"/>
              <a:chExt cx="1724484" cy="647700"/>
            </a:xfrm>
          </p:grpSpPr>
          <p:sp>
            <p:nvSpPr>
              <p:cNvPr id="40" name="向右箭號圖說文字 39"/>
              <p:cNvSpPr/>
              <p:nvPr/>
            </p:nvSpPr>
            <p:spPr>
              <a:xfrm>
                <a:off x="2550679" y="7638121"/>
                <a:ext cx="1724484" cy="647700"/>
              </a:xfrm>
              <a:prstGeom prst="rightArrowCallout">
                <a:avLst>
                  <a:gd name="adj1" fmla="val 50000"/>
                  <a:gd name="adj2" fmla="val 25000"/>
                  <a:gd name="adj3" fmla="val 38646"/>
                  <a:gd name="adj4" fmla="val 80459"/>
                </a:avLst>
              </a:prstGeom>
              <a:solidFill>
                <a:srgbClr val="F6B196"/>
              </a:solidFill>
              <a:ln w="12700"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2723609" y="7702064"/>
                <a:ext cx="1318284" cy="437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TW" altLang="en-US" sz="2000" b="1" dirty="0">
                    <a:latin typeface="Microsoft JhengHei" charset="-120"/>
                    <a:ea typeface="Microsoft JhengHei" charset="-120"/>
                    <a:cs typeface="Microsoft JhengHei" charset="-120"/>
                  </a:rPr>
                  <a:t>通識教育</a:t>
                </a:r>
                <a:endParaRPr kumimoji="1" lang="en-US" altLang="zh-TW" sz="2000" b="1" dirty="0"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  <a:p>
                <a:pPr algn="ctr"/>
                <a:r>
                  <a:rPr kumimoji="1" lang="zh-TW" altLang="en-US" sz="2000" b="1" dirty="0">
                    <a:latin typeface="Microsoft JhengHei" charset="-120"/>
                    <a:ea typeface="Microsoft JhengHei" charset="-120"/>
                    <a:cs typeface="Microsoft JhengHei" charset="-120"/>
                  </a:rPr>
                  <a:t>基本素養</a:t>
                </a: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2460206" y="8231474"/>
              <a:ext cx="1797649" cy="2354137"/>
              <a:chOff x="2460206" y="8231474"/>
              <a:chExt cx="1797649" cy="2354137"/>
            </a:xfrm>
          </p:grpSpPr>
          <p:sp>
            <p:nvSpPr>
              <p:cNvPr id="32" name="向右箭號圖說文字 31"/>
              <p:cNvSpPr/>
              <p:nvPr/>
            </p:nvSpPr>
            <p:spPr>
              <a:xfrm>
                <a:off x="2460206" y="8231474"/>
                <a:ext cx="1797649" cy="2354137"/>
              </a:xfrm>
              <a:prstGeom prst="rightArrowCallout">
                <a:avLst>
                  <a:gd name="adj1" fmla="val 50000"/>
                  <a:gd name="adj2" fmla="val 25000"/>
                  <a:gd name="adj3" fmla="val 17120"/>
                  <a:gd name="adj4" fmla="val 82690"/>
                </a:avLst>
              </a:prstGeom>
              <a:solidFill>
                <a:srgbClr val="FADCC6"/>
              </a:solidFill>
              <a:ln w="12700"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grpSp>
            <p:nvGrpSpPr>
              <p:cNvPr id="33" name="群組 32"/>
              <p:cNvGrpSpPr/>
              <p:nvPr/>
            </p:nvGrpSpPr>
            <p:grpSpPr>
              <a:xfrm>
                <a:off x="2671578" y="8327559"/>
                <a:ext cx="1341515" cy="2085277"/>
                <a:chOff x="2768806" y="8339195"/>
                <a:chExt cx="1341515" cy="2085277"/>
              </a:xfrm>
            </p:grpSpPr>
            <p:sp>
              <p:nvSpPr>
                <p:cNvPr id="34" name="文字方塊 33"/>
                <p:cNvSpPr txBox="1"/>
                <p:nvPr/>
              </p:nvSpPr>
              <p:spPr>
                <a:xfrm>
                  <a:off x="2768806" y="8339195"/>
                  <a:ext cx="1318284" cy="2284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TW" altLang="en-US" b="1" dirty="0"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公民涵養</a:t>
                  </a:r>
                </a:p>
              </p:txBody>
            </p:sp>
            <p:sp>
              <p:nvSpPr>
                <p:cNvPr id="35" name="文字方塊 34"/>
                <p:cNvSpPr txBox="1"/>
                <p:nvPr/>
              </p:nvSpPr>
              <p:spPr>
                <a:xfrm>
                  <a:off x="2792037" y="8710557"/>
                  <a:ext cx="1318284" cy="2284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TW" altLang="en-US" b="1" dirty="0"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健康樂群</a:t>
                  </a:r>
                </a:p>
              </p:txBody>
            </p:sp>
            <p:sp>
              <p:nvSpPr>
                <p:cNvPr id="36" name="文字方塊 35"/>
                <p:cNvSpPr txBox="1"/>
                <p:nvPr/>
              </p:nvSpPr>
              <p:spPr>
                <a:xfrm>
                  <a:off x="2792037" y="9081918"/>
                  <a:ext cx="1318284" cy="2284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TW" altLang="en-US" b="1" dirty="0"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人文反思</a:t>
                  </a:r>
                </a:p>
              </p:txBody>
            </p:sp>
            <p:sp>
              <p:nvSpPr>
                <p:cNvPr id="37" name="文字方塊 36"/>
                <p:cNvSpPr txBox="1"/>
                <p:nvPr/>
              </p:nvSpPr>
              <p:spPr>
                <a:xfrm>
                  <a:off x="2792037" y="9453279"/>
                  <a:ext cx="1318284" cy="2284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TW" altLang="en-US" b="1" dirty="0"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藝術美學</a:t>
                  </a:r>
                  <a:endParaRPr kumimoji="1" lang="en-US" altLang="zh-TW" b="1" dirty="0">
                    <a:latin typeface="Microsoft JhengHei" charset="-120"/>
                    <a:ea typeface="Microsoft JhengHei" charset="-120"/>
                    <a:cs typeface="Microsoft JhengHei" charset="-120"/>
                  </a:endParaRPr>
                </a:p>
              </p:txBody>
            </p:sp>
            <p:sp>
              <p:nvSpPr>
                <p:cNvPr id="38" name="文字方塊 37"/>
                <p:cNvSpPr txBox="1"/>
                <p:nvPr/>
              </p:nvSpPr>
              <p:spPr>
                <a:xfrm>
                  <a:off x="2792037" y="9824640"/>
                  <a:ext cx="1318284" cy="2284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TW" altLang="en-US" b="1" dirty="0"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自然生態</a:t>
                  </a:r>
                  <a:endParaRPr kumimoji="1" lang="en-US" altLang="zh-TW" b="1" dirty="0">
                    <a:latin typeface="Microsoft JhengHei" charset="-120"/>
                    <a:ea typeface="Microsoft JhengHei" charset="-120"/>
                    <a:cs typeface="Microsoft JhengHei" charset="-120"/>
                  </a:endParaRPr>
                </a:p>
              </p:txBody>
            </p:sp>
            <p:sp>
              <p:nvSpPr>
                <p:cNvPr id="39" name="文字方塊 38"/>
                <p:cNvSpPr txBox="1"/>
                <p:nvPr/>
              </p:nvSpPr>
              <p:spPr>
                <a:xfrm>
                  <a:off x="2792037" y="10196000"/>
                  <a:ext cx="1318284" cy="2284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TW" altLang="en-US" b="1" dirty="0"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資訊科技</a:t>
                  </a:r>
                  <a:endParaRPr kumimoji="1" lang="en-US" altLang="zh-TW" b="1" dirty="0">
                    <a:latin typeface="Microsoft JhengHei" charset="-120"/>
                    <a:ea typeface="Microsoft JhengHei" charset="-120"/>
                    <a:cs typeface="Microsoft JhengHei" charset="-120"/>
                  </a:endParaRPr>
                </a:p>
              </p:txBody>
            </p:sp>
          </p:grpSp>
        </p:grpSp>
      </p:grpSp>
      <p:grpSp>
        <p:nvGrpSpPr>
          <p:cNvPr id="12" name="群組 11"/>
          <p:cNvGrpSpPr/>
          <p:nvPr/>
        </p:nvGrpSpPr>
        <p:grpSpPr>
          <a:xfrm>
            <a:off x="1636499" y="1784939"/>
            <a:ext cx="2121824" cy="4771483"/>
            <a:chOff x="1054061" y="7633932"/>
            <a:chExt cx="1724483" cy="2951679"/>
          </a:xfrm>
        </p:grpSpPr>
        <p:grpSp>
          <p:nvGrpSpPr>
            <p:cNvPr id="19" name="群組 18"/>
            <p:cNvGrpSpPr/>
            <p:nvPr/>
          </p:nvGrpSpPr>
          <p:grpSpPr>
            <a:xfrm>
              <a:off x="1054061" y="7633932"/>
              <a:ext cx="1724483" cy="647700"/>
              <a:chOff x="1078917" y="7488152"/>
              <a:chExt cx="1724483" cy="647700"/>
            </a:xfrm>
          </p:grpSpPr>
          <p:sp>
            <p:nvSpPr>
              <p:cNvPr id="28" name="向右箭號圖說文字 27"/>
              <p:cNvSpPr/>
              <p:nvPr/>
            </p:nvSpPr>
            <p:spPr>
              <a:xfrm>
                <a:off x="1078917" y="7488152"/>
                <a:ext cx="1724483" cy="647700"/>
              </a:xfrm>
              <a:prstGeom prst="rightArrowCallout">
                <a:avLst>
                  <a:gd name="adj1" fmla="val 50000"/>
                  <a:gd name="adj2" fmla="val 25000"/>
                  <a:gd name="adj3" fmla="val 43194"/>
                  <a:gd name="adj4" fmla="val 78237"/>
                </a:avLst>
              </a:prstGeom>
              <a:solidFill>
                <a:srgbClr val="F49B78"/>
              </a:solidFill>
              <a:ln w="12700"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1336852" y="7556284"/>
                <a:ext cx="1105686" cy="437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TW" altLang="en-US" sz="2000" b="1" dirty="0">
                    <a:latin typeface="Microsoft JhengHei" charset="-120"/>
                    <a:ea typeface="Microsoft JhengHei" charset="-120"/>
                    <a:cs typeface="Microsoft JhengHei" charset="-120"/>
                  </a:rPr>
                  <a:t>學生五力</a:t>
                </a:r>
                <a:endParaRPr kumimoji="1" lang="en-US" altLang="zh-TW" sz="2000" b="1" dirty="0">
                  <a:latin typeface="Microsoft JhengHei" charset="-120"/>
                  <a:ea typeface="Microsoft JhengHei" charset="-120"/>
                  <a:cs typeface="Microsoft JhengHei" charset="-120"/>
                </a:endParaRPr>
              </a:p>
              <a:p>
                <a:pPr algn="ctr"/>
                <a:r>
                  <a:rPr kumimoji="1" lang="zh-TW" altLang="en-US" sz="2000" b="1" dirty="0">
                    <a:latin typeface="Microsoft JhengHei" charset="-120"/>
                    <a:ea typeface="Microsoft JhengHei" charset="-120"/>
                    <a:cs typeface="Microsoft JhengHei" charset="-120"/>
                  </a:rPr>
                  <a:t>育成目標</a:t>
                </a:r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>
              <a:off x="1061260" y="8231474"/>
              <a:ext cx="1710086" cy="2354137"/>
              <a:chOff x="1061260" y="8231474"/>
              <a:chExt cx="1710086" cy="2354137"/>
            </a:xfrm>
          </p:grpSpPr>
          <p:sp>
            <p:nvSpPr>
              <p:cNvPr id="21" name="向右箭號圖說文字 20"/>
              <p:cNvSpPr/>
              <p:nvPr/>
            </p:nvSpPr>
            <p:spPr>
              <a:xfrm>
                <a:off x="1061260" y="8231474"/>
                <a:ext cx="1710086" cy="2354137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5495"/>
                </a:avLst>
              </a:prstGeom>
              <a:solidFill>
                <a:srgbClr val="F8D2B6"/>
              </a:solidFill>
              <a:ln w="12700"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grpSp>
            <p:nvGrpSpPr>
              <p:cNvPr id="22" name="群組 21"/>
              <p:cNvGrpSpPr/>
              <p:nvPr/>
            </p:nvGrpSpPr>
            <p:grpSpPr>
              <a:xfrm>
                <a:off x="1254660" y="8269768"/>
                <a:ext cx="1105687" cy="2254856"/>
                <a:chOff x="1947266" y="8269768"/>
                <a:chExt cx="1105687" cy="2254856"/>
              </a:xfrm>
            </p:grpSpPr>
            <p:sp>
              <p:nvSpPr>
                <p:cNvPr id="23" name="文字方塊 22"/>
                <p:cNvSpPr txBox="1"/>
                <p:nvPr/>
              </p:nvSpPr>
              <p:spPr>
                <a:xfrm>
                  <a:off x="1947267" y="8269768"/>
                  <a:ext cx="1105686" cy="3998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TW" altLang="en-US" b="1" dirty="0"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卓越的</a:t>
                  </a:r>
                  <a:endParaRPr kumimoji="1" lang="en-US" altLang="zh-TW" b="1" dirty="0">
                    <a:latin typeface="Microsoft JhengHei" charset="-120"/>
                    <a:ea typeface="Microsoft JhengHei" charset="-120"/>
                    <a:cs typeface="Microsoft JhengHei" charset="-120"/>
                  </a:endParaRPr>
                </a:p>
                <a:p>
                  <a:pPr algn="ctr"/>
                  <a:r>
                    <a:rPr kumimoji="1" lang="zh-TW" altLang="en-US" b="1" dirty="0"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社會力</a:t>
                  </a:r>
                </a:p>
              </p:txBody>
            </p:sp>
            <p:sp>
              <p:nvSpPr>
                <p:cNvPr id="24" name="文字方塊 23"/>
                <p:cNvSpPr txBox="1"/>
                <p:nvPr/>
              </p:nvSpPr>
              <p:spPr>
                <a:xfrm>
                  <a:off x="1947267" y="8733526"/>
                  <a:ext cx="1105686" cy="3998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TW" altLang="en-US" b="1" dirty="0"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全人的</a:t>
                  </a:r>
                  <a:endParaRPr kumimoji="1" lang="en-US" altLang="zh-TW" b="1" dirty="0">
                    <a:latin typeface="Microsoft JhengHei" charset="-120"/>
                    <a:ea typeface="Microsoft JhengHei" charset="-120"/>
                    <a:cs typeface="Microsoft JhengHei" charset="-120"/>
                  </a:endParaRPr>
                </a:p>
                <a:p>
                  <a:pPr algn="ctr"/>
                  <a:r>
                    <a:rPr kumimoji="1" lang="zh-TW" altLang="en-US" b="1" dirty="0"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通識力</a:t>
                  </a:r>
                </a:p>
              </p:txBody>
            </p:sp>
            <p:sp>
              <p:nvSpPr>
                <p:cNvPr id="25" name="文字方塊 24"/>
                <p:cNvSpPr txBox="1"/>
                <p:nvPr/>
              </p:nvSpPr>
              <p:spPr>
                <a:xfrm>
                  <a:off x="1947267" y="9197284"/>
                  <a:ext cx="1105686" cy="3998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TW" altLang="en-US" b="1" dirty="0"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紮實的</a:t>
                  </a:r>
                  <a:endParaRPr kumimoji="1" lang="en-US" altLang="zh-TW" b="1" dirty="0">
                    <a:latin typeface="Microsoft JhengHei" charset="-120"/>
                    <a:ea typeface="Microsoft JhengHei" charset="-120"/>
                    <a:cs typeface="Microsoft JhengHei" charset="-120"/>
                  </a:endParaRPr>
                </a:p>
                <a:p>
                  <a:pPr algn="ctr"/>
                  <a:r>
                    <a:rPr kumimoji="1" lang="zh-TW" altLang="en-US" b="1" dirty="0"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專業力</a:t>
                  </a:r>
                </a:p>
              </p:txBody>
            </p:sp>
            <p:sp>
              <p:nvSpPr>
                <p:cNvPr id="26" name="文字方塊 25"/>
                <p:cNvSpPr txBox="1"/>
                <p:nvPr/>
              </p:nvSpPr>
              <p:spPr>
                <a:xfrm>
                  <a:off x="1947267" y="9661042"/>
                  <a:ext cx="1105686" cy="3998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TW" altLang="en-US" b="1" dirty="0"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全球的</a:t>
                  </a:r>
                  <a:endParaRPr kumimoji="1" lang="en-US" altLang="zh-TW" b="1" dirty="0">
                    <a:latin typeface="Microsoft JhengHei" charset="-120"/>
                    <a:ea typeface="Microsoft JhengHei" charset="-120"/>
                    <a:cs typeface="Microsoft JhengHei" charset="-120"/>
                  </a:endParaRPr>
                </a:p>
                <a:p>
                  <a:pPr algn="ctr"/>
                  <a:r>
                    <a:rPr kumimoji="1" lang="zh-TW" altLang="en-US" b="1" dirty="0"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移動力</a:t>
                  </a:r>
                  <a:endParaRPr kumimoji="1" lang="en-US" altLang="zh-TW" b="1" dirty="0">
                    <a:latin typeface="Microsoft JhengHei" charset="-120"/>
                    <a:ea typeface="Microsoft JhengHei" charset="-120"/>
                    <a:cs typeface="Microsoft JhengHei" charset="-120"/>
                  </a:endParaRPr>
                </a:p>
              </p:txBody>
            </p:sp>
            <p:sp>
              <p:nvSpPr>
                <p:cNvPr id="27" name="文字方塊 26"/>
                <p:cNvSpPr txBox="1"/>
                <p:nvPr/>
              </p:nvSpPr>
              <p:spPr>
                <a:xfrm>
                  <a:off x="1947266" y="10124798"/>
                  <a:ext cx="1105686" cy="3998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TW" altLang="en-US" b="1" dirty="0"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精湛的</a:t>
                  </a:r>
                  <a:endParaRPr kumimoji="1" lang="en-US" altLang="zh-TW" b="1" dirty="0">
                    <a:latin typeface="Microsoft JhengHei" charset="-120"/>
                    <a:ea typeface="Microsoft JhengHei" charset="-120"/>
                    <a:cs typeface="Microsoft JhengHei" charset="-120"/>
                  </a:endParaRPr>
                </a:p>
                <a:p>
                  <a:pPr algn="ctr"/>
                  <a:r>
                    <a:rPr kumimoji="1" lang="zh-TW" altLang="en-US" b="1" dirty="0">
                      <a:latin typeface="Microsoft JhengHei" charset="-120"/>
                      <a:ea typeface="Microsoft JhengHei" charset="-120"/>
                      <a:cs typeface="Microsoft JhengHei" charset="-120"/>
                    </a:rPr>
                    <a:t>鑒賞力</a:t>
                  </a:r>
                  <a:endParaRPr kumimoji="1" lang="en-US" altLang="zh-TW" b="1" dirty="0">
                    <a:latin typeface="Microsoft JhengHei" charset="-120"/>
                    <a:ea typeface="Microsoft JhengHei" charset="-120"/>
                    <a:cs typeface="Microsoft JhengHei" charset="-120"/>
                  </a:endParaRPr>
                </a:p>
              </p:txBody>
            </p:sp>
          </p:grpSp>
        </p:grpSp>
      </p:grpSp>
      <p:grpSp>
        <p:nvGrpSpPr>
          <p:cNvPr id="13" name="群組 12"/>
          <p:cNvGrpSpPr/>
          <p:nvPr/>
        </p:nvGrpSpPr>
        <p:grpSpPr>
          <a:xfrm>
            <a:off x="438548" y="1794463"/>
            <a:ext cx="1621053" cy="4761958"/>
            <a:chOff x="320531" y="7639824"/>
            <a:chExt cx="1317488" cy="2945787"/>
          </a:xfrm>
        </p:grpSpPr>
        <p:sp>
          <p:nvSpPr>
            <p:cNvPr id="14" name="向右箭號圖說文字 13"/>
            <p:cNvSpPr/>
            <p:nvPr/>
          </p:nvSpPr>
          <p:spPr>
            <a:xfrm>
              <a:off x="320531" y="7639824"/>
              <a:ext cx="1317488" cy="647700"/>
            </a:xfrm>
            <a:prstGeom prst="rightArrowCallout">
              <a:avLst>
                <a:gd name="adj1" fmla="val 50000"/>
                <a:gd name="adj2" fmla="val 25000"/>
                <a:gd name="adj3" fmla="val 38646"/>
                <a:gd name="adj4" fmla="val 75039"/>
              </a:avLst>
            </a:prstGeom>
            <a:ln w="12700">
              <a:solidFill>
                <a:srgbClr val="ABC8E8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67823" y="7802490"/>
              <a:ext cx="736600" cy="247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000" b="1" dirty="0">
                  <a:latin typeface="Microsoft JhengHei" charset="-120"/>
                  <a:ea typeface="Microsoft JhengHei" charset="-120"/>
                  <a:cs typeface="Microsoft JhengHei" charset="-120"/>
                </a:rPr>
                <a:t>校  訓</a:t>
              </a: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320531" y="8225284"/>
              <a:ext cx="1300984" cy="2360327"/>
              <a:chOff x="1012699" y="8225284"/>
              <a:chExt cx="1300984" cy="2360327"/>
            </a:xfrm>
          </p:grpSpPr>
          <p:sp>
            <p:nvSpPr>
              <p:cNvPr id="17" name="向右箭號圖說文字 16"/>
              <p:cNvSpPr/>
              <p:nvPr/>
            </p:nvSpPr>
            <p:spPr>
              <a:xfrm>
                <a:off x="1012699" y="8231474"/>
                <a:ext cx="1300984" cy="2354137"/>
              </a:xfrm>
              <a:prstGeom prst="rightArrowCallout">
                <a:avLst>
                  <a:gd name="adj1" fmla="val 77172"/>
                  <a:gd name="adj2" fmla="val 38586"/>
                  <a:gd name="adj3" fmla="val 21126"/>
                  <a:gd name="adj4" fmla="val 7589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rgbClr val="ADC9E9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1280552" y="8225284"/>
                <a:ext cx="450254" cy="23603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zh-TW" altLang="en-US" sz="2400" b="1" dirty="0">
                    <a:latin typeface="Microsoft JhengHei" charset="-120"/>
                    <a:ea typeface="Microsoft JhengHei" charset="-120"/>
                    <a:cs typeface="Microsoft JhengHei" charset="-120"/>
                  </a:rPr>
                  <a:t>誠 信 求 實    博 學 創 新</a:t>
                </a:r>
              </a:p>
            </p:txBody>
          </p:sp>
        </p:grpSp>
      </p:grpSp>
      <p:sp>
        <p:nvSpPr>
          <p:cNvPr id="59" name="文字方塊 58"/>
          <p:cNvSpPr txBox="1"/>
          <p:nvPr/>
        </p:nvSpPr>
        <p:spPr>
          <a:xfrm>
            <a:off x="323528" y="1037778"/>
            <a:ext cx="602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通識教育理念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5013036" y="6031963"/>
            <a:ext cx="17912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1600" b="1" dirty="0">
                <a:latin typeface="Microsoft JhengHei" charset="-120"/>
                <a:ea typeface="Microsoft JhengHei" charset="-120"/>
                <a:cs typeface="Microsoft JhengHei" charset="-120"/>
              </a:rPr>
              <a:t>共同選修</a:t>
            </a:r>
            <a:endParaRPr kumimoji="1" lang="en-US" altLang="zh-TW" sz="1600" b="1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graphicFrame>
        <p:nvGraphicFramePr>
          <p:cNvPr id="62" name="資料庫圖表 61"/>
          <p:cNvGraphicFramePr/>
          <p:nvPr>
            <p:extLst>
              <p:ext uri="{D42A27DB-BD31-4B8C-83A1-F6EECF244321}">
                <p14:modId xmlns:p14="http://schemas.microsoft.com/office/powerpoint/2010/main" val="961984739"/>
              </p:ext>
            </p:extLst>
          </p:nvPr>
        </p:nvGraphicFramePr>
        <p:xfrm>
          <a:off x="7573123" y="188640"/>
          <a:ext cx="1103333" cy="1498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圖片 2" descr="一張含有 樣式, 針線, 像素 的圖片&#10;&#10;自動產生的描述">
            <a:extLst>
              <a:ext uri="{FF2B5EF4-FFF2-40B4-BE49-F238E27FC236}">
                <a16:creationId xmlns:a16="http://schemas.microsoft.com/office/drawing/2014/main" id="{1E7E0A00-476C-8891-13DE-0543D7604C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89" y="40466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7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圓角矩形 26">
            <a:extLst>
              <a:ext uri="{FF2B5EF4-FFF2-40B4-BE49-F238E27FC236}">
                <a16:creationId xmlns:a16="http://schemas.microsoft.com/office/drawing/2014/main" id="{249C695B-5D37-E1DD-C93B-B0E6BD8E24E4}"/>
              </a:ext>
            </a:extLst>
          </p:cNvPr>
          <p:cNvSpPr/>
          <p:nvPr/>
        </p:nvSpPr>
        <p:spPr>
          <a:xfrm>
            <a:off x="217613" y="641380"/>
            <a:ext cx="7338786" cy="396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Gen Jyuu Gothic LP Medium"/>
              </a:rPr>
              <a:t>正式課程</a:t>
            </a:r>
            <a:r>
              <a:rPr kumimoji="0" lang="en-US" altLang="zh-TW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Gen Jyuu Gothic LP Medium"/>
              </a:rPr>
              <a:t>(28</a:t>
            </a:r>
            <a:r>
              <a:rPr kumimoji="0" lang="zh-TW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Gen Jyuu Gothic LP Medium"/>
              </a:rPr>
              <a:t>學分</a:t>
            </a:r>
            <a:r>
              <a:rPr kumimoji="0" lang="en-US" altLang="zh-TW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Gen Jyuu Gothic LP Medium"/>
              </a:rPr>
              <a:t>)</a:t>
            </a:r>
            <a:endParaRPr kumimoji="0" lang="en-US" altLang="zh-TW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1" name="圓角矩形 27">
            <a:extLst>
              <a:ext uri="{FF2B5EF4-FFF2-40B4-BE49-F238E27FC236}">
                <a16:creationId xmlns:a16="http://schemas.microsoft.com/office/drawing/2014/main" id="{0EE33F7A-906D-7737-1A07-49A850701A01}"/>
              </a:ext>
            </a:extLst>
          </p:cNvPr>
          <p:cNvSpPr/>
          <p:nvPr/>
        </p:nvSpPr>
        <p:spPr>
          <a:xfrm>
            <a:off x="7730072" y="641380"/>
            <a:ext cx="1199831" cy="396000"/>
          </a:xfrm>
          <a:prstGeom prst="roundRect">
            <a:avLst/>
          </a:prstGeom>
          <a:solidFill>
            <a:srgbClr val="CCCC00"/>
          </a:solidFill>
          <a:ln w="12700" cap="flat" cmpd="sng" algn="ctr">
            <a:solidFill>
              <a:srgbClr val="B4B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Gen Jyuu Gothic LP Medium"/>
              </a:rPr>
              <a:t>系列活動</a:t>
            </a:r>
            <a:endParaRPr kumimoji="0" lang="zh-TW" altLang="zh-TW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2" name="圓角矩形 28">
            <a:extLst>
              <a:ext uri="{FF2B5EF4-FFF2-40B4-BE49-F238E27FC236}">
                <a16:creationId xmlns:a16="http://schemas.microsoft.com/office/drawing/2014/main" id="{73919527-8BEE-EBF1-5655-E3695A1AEF14}"/>
              </a:ext>
            </a:extLst>
          </p:cNvPr>
          <p:cNvSpPr/>
          <p:nvPr/>
        </p:nvSpPr>
        <p:spPr>
          <a:xfrm>
            <a:off x="217612" y="1444625"/>
            <a:ext cx="2144755" cy="39600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Gen Jyuu Gothic LP Medium"/>
              </a:rPr>
              <a:t>共同必修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Gen Jyuu Gothic LP Medium"/>
              </a:rPr>
              <a:t>(10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Gen Jyuu Gothic LP Medium"/>
              </a:rPr>
              <a:t>學分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Gen Jyuu Gothic LP Medium"/>
              </a:rPr>
              <a:t>)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4" name="圓角矩形 288">
            <a:extLst>
              <a:ext uri="{FF2B5EF4-FFF2-40B4-BE49-F238E27FC236}">
                <a16:creationId xmlns:a16="http://schemas.microsoft.com/office/drawing/2014/main" id="{AD5F153C-D9D8-C1F0-88FA-CA48E8658A26}"/>
              </a:ext>
            </a:extLst>
          </p:cNvPr>
          <p:cNvSpPr/>
          <p:nvPr/>
        </p:nvSpPr>
        <p:spPr>
          <a:xfrm>
            <a:off x="5906033" y="1444625"/>
            <a:ext cx="1650365" cy="396000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Gen Jyuu Gothic LP Medium"/>
              </a:rPr>
              <a:t>共同選修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Gen Jyuu Gothic LP Medium"/>
              </a:rPr>
              <a:t>(2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Gen Jyuu Gothic LP Medium"/>
              </a:rPr>
              <a:t>學分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Gen Jyuu Gothic LP Medium"/>
              </a:rPr>
              <a:t>)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5" name="圓角矩形 290">
            <a:extLst>
              <a:ext uri="{FF2B5EF4-FFF2-40B4-BE49-F238E27FC236}">
                <a16:creationId xmlns:a16="http://schemas.microsoft.com/office/drawing/2014/main" id="{46E15CC2-CA4D-BE67-0B9E-F7C81D646877}"/>
              </a:ext>
            </a:extLst>
          </p:cNvPr>
          <p:cNvSpPr/>
          <p:nvPr/>
        </p:nvSpPr>
        <p:spPr>
          <a:xfrm>
            <a:off x="224029" y="2141854"/>
            <a:ext cx="2133350" cy="396001"/>
          </a:xfrm>
          <a:prstGeom prst="roundRect">
            <a:avLst>
              <a:gd name="adj" fmla="val 16667"/>
            </a:avLst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語文領域</a:t>
            </a:r>
            <a:endParaRPr kumimoji="0" lang="zh-TW" altLang="zh-TW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7" name="圓角矩形 298">
            <a:extLst>
              <a:ext uri="{FF2B5EF4-FFF2-40B4-BE49-F238E27FC236}">
                <a16:creationId xmlns:a16="http://schemas.microsoft.com/office/drawing/2014/main" id="{C940880F-52FA-D922-1667-446E09E0E69E}"/>
              </a:ext>
            </a:extLst>
          </p:cNvPr>
          <p:cNvSpPr/>
          <p:nvPr/>
        </p:nvSpPr>
        <p:spPr>
          <a:xfrm>
            <a:off x="5906033" y="2141853"/>
            <a:ext cx="1650365" cy="3641869"/>
          </a:xfrm>
          <a:prstGeom prst="roundRect">
            <a:avLst>
              <a:gd name="adj" fmla="val 8010"/>
            </a:avLst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E8EAEA"/>
            </a:solidFill>
            <a:prstDash val="solid"/>
            <a:miter lim="800000"/>
          </a:ln>
          <a:effectLst/>
        </p:spPr>
        <p:txBody>
          <a:bodyPr rot="0" spcFirstLastPara="0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zh-TW" altLang="zh-TW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符合通識教育基本素養之跨域、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zh-TW" altLang="zh-TW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通識自主學習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微學分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及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 本校特色課程</a:t>
            </a:r>
            <a:endParaRPr kumimoji="0" lang="zh-TW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8" name="圓角矩形 299">
            <a:extLst>
              <a:ext uri="{FF2B5EF4-FFF2-40B4-BE49-F238E27FC236}">
                <a16:creationId xmlns:a16="http://schemas.microsoft.com/office/drawing/2014/main" id="{EFF893C2-C0B4-B4BE-D6A6-D81E712D3E05}"/>
              </a:ext>
            </a:extLst>
          </p:cNvPr>
          <p:cNvSpPr/>
          <p:nvPr/>
        </p:nvSpPr>
        <p:spPr>
          <a:xfrm>
            <a:off x="7730072" y="1444624"/>
            <a:ext cx="1199830" cy="4339098"/>
          </a:xfrm>
          <a:prstGeom prst="roundRect">
            <a:avLst>
              <a:gd name="adj" fmla="val 11904"/>
            </a:avLst>
          </a:prstGeom>
          <a:solidFill>
            <a:srgbClr val="CCCC00"/>
          </a:solidFill>
          <a:ln w="12700" cap="flat" cmpd="sng" algn="ctr">
            <a:solidFill>
              <a:srgbClr val="E8EAEA"/>
            </a:solidFill>
            <a:prstDash val="solid"/>
            <a:miter lim="800000"/>
          </a:ln>
          <a:effectLst/>
        </p:spPr>
        <p:txBody>
          <a:bodyPr rot="0" spcFirstLastPara="0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講座 ／ 研討會 ／ 通識護照</a:t>
            </a:r>
            <a:endParaRPr kumimoji="0" lang="zh-TW" altLang="zh-TW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9" name="圓角矩形 301">
            <a:extLst>
              <a:ext uri="{FF2B5EF4-FFF2-40B4-BE49-F238E27FC236}">
                <a16:creationId xmlns:a16="http://schemas.microsoft.com/office/drawing/2014/main" id="{D8AA13D4-7145-D7EE-BD97-210F24EB923D}"/>
              </a:ext>
            </a:extLst>
          </p:cNvPr>
          <p:cNvSpPr/>
          <p:nvPr/>
        </p:nvSpPr>
        <p:spPr>
          <a:xfrm>
            <a:off x="1753775" y="2837709"/>
            <a:ext cx="608594" cy="2117433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E8EAEA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英文</a:t>
            </a:r>
            <a:r>
              <a:rPr kumimoji="0" lang="en-US" altLang="zh-TW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US" altLang="zh-TW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en-US" altLang="zh-TW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kumimoji="0" lang="zh-TW" alt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zh-TW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(II)</a:t>
            </a:r>
            <a:r>
              <a:rPr kumimoji="0" lang="zh-TW" alt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kumimoji="0" lang="en-US" altLang="zh-TW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(III)</a:t>
            </a:r>
            <a:endParaRPr kumimoji="0" lang="en-US" altLang="zh-TW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1" name="圓角矩形 304">
            <a:extLst>
              <a:ext uri="{FF2B5EF4-FFF2-40B4-BE49-F238E27FC236}">
                <a16:creationId xmlns:a16="http://schemas.microsoft.com/office/drawing/2014/main" id="{52ADCC93-6DEA-0E5E-5FFB-8BB28C29F7FE}"/>
              </a:ext>
            </a:extLst>
          </p:cNvPr>
          <p:cNvSpPr/>
          <p:nvPr/>
        </p:nvSpPr>
        <p:spPr>
          <a:xfrm>
            <a:off x="988902" y="5018547"/>
            <a:ext cx="608594" cy="765175"/>
          </a:xfrm>
          <a:prstGeom prst="roundRect">
            <a:avLst>
              <a:gd name="adj" fmla="val 9611"/>
            </a:avLst>
          </a:prstGeom>
          <a:solidFill>
            <a:srgbClr val="70AD47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２學分</a:t>
            </a:r>
            <a:endParaRPr kumimoji="0" lang="zh-TW" altLang="zh-TW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82" name="文字方塊 2">
            <a:extLst>
              <a:ext uri="{FF2B5EF4-FFF2-40B4-BE49-F238E27FC236}">
                <a16:creationId xmlns:a16="http://schemas.microsoft.com/office/drawing/2014/main" id="{2E6198D4-A447-0B57-6ABE-A56247573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13" y="107950"/>
            <a:ext cx="8712290" cy="430887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0A2D2F"/>
                </a:solidFill>
                <a:effectLst/>
                <a:uLnTx/>
                <a:uFillTx/>
                <a:latin typeface="+mj-ea"/>
                <a:ea typeface="+mj-ea"/>
                <a:cs typeface="Gen Jyuu Gothic L Monospace Hea"/>
              </a:rPr>
              <a:t>112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A2D2F"/>
                </a:solidFill>
                <a:effectLst/>
                <a:uLnTx/>
                <a:uFillTx/>
                <a:latin typeface="+mj-ea"/>
                <a:ea typeface="+mj-ea"/>
                <a:cs typeface="Gen Jyuu Gothic L Monospace Hea"/>
              </a:rPr>
              <a:t>學年度臺北市立大學通識教育課程架構</a:t>
            </a:r>
            <a:endParaRPr kumimoji="0" lang="zh-TW" alt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83" name="Text Box 55">
            <a:extLst>
              <a:ext uri="{FF2B5EF4-FFF2-40B4-BE49-F238E27FC236}">
                <a16:creationId xmlns:a16="http://schemas.microsoft.com/office/drawing/2014/main" id="{8BF39A24-24FF-F555-B10F-9048CF876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53" y="5948282"/>
            <a:ext cx="8700950" cy="763394"/>
          </a:xfrm>
          <a:prstGeom prst="rect">
            <a:avLst/>
          </a:prstGeom>
          <a:solidFill>
            <a:srgbClr val="FFFFFF"/>
          </a:solidFill>
          <a:ln w="19050">
            <a:solidFill>
              <a:sysClr val="window" lastClr="FFFFFF">
                <a:lumMod val="75000"/>
              </a:sysClr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cxnSp>
        <p:nvCxnSpPr>
          <p:cNvPr id="84" name="接點: 肘形 83">
            <a:extLst>
              <a:ext uri="{FF2B5EF4-FFF2-40B4-BE49-F238E27FC236}">
                <a16:creationId xmlns:a16="http://schemas.microsoft.com/office/drawing/2014/main" id="{B87B7D3C-CDE5-70CC-0ADC-BD2BD1AB13AC}"/>
              </a:ext>
            </a:extLst>
          </p:cNvPr>
          <p:cNvCxnSpPr>
            <a:cxnSpLocks/>
            <a:stCxn id="70" idx="2"/>
            <a:endCxn id="72" idx="0"/>
          </p:cNvCxnSpPr>
          <p:nvPr/>
        </p:nvCxnSpPr>
        <p:spPr>
          <a:xfrm rot="5400000">
            <a:off x="2384876" y="-57506"/>
            <a:ext cx="407245" cy="259701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85" name="接點: 肘形 84">
            <a:extLst>
              <a:ext uri="{FF2B5EF4-FFF2-40B4-BE49-F238E27FC236}">
                <a16:creationId xmlns:a16="http://schemas.microsoft.com/office/drawing/2014/main" id="{09733D05-A6C4-50CF-B5E9-ED868E3194DA}"/>
              </a:ext>
            </a:extLst>
          </p:cNvPr>
          <p:cNvCxnSpPr>
            <a:cxnSpLocks/>
            <a:stCxn id="70" idx="2"/>
            <a:endCxn id="73" idx="0"/>
          </p:cNvCxnSpPr>
          <p:nvPr/>
        </p:nvCxnSpPr>
        <p:spPr>
          <a:xfrm rot="16200000" flipH="1">
            <a:off x="3813439" y="1110946"/>
            <a:ext cx="407245" cy="26011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86" name="接點: 肘形 85">
            <a:extLst>
              <a:ext uri="{FF2B5EF4-FFF2-40B4-BE49-F238E27FC236}">
                <a16:creationId xmlns:a16="http://schemas.microsoft.com/office/drawing/2014/main" id="{918701C5-6282-CF63-032E-189F86530F80}"/>
              </a:ext>
            </a:extLst>
          </p:cNvPr>
          <p:cNvCxnSpPr>
            <a:cxnSpLocks/>
            <a:stCxn id="70" idx="2"/>
            <a:endCxn id="74" idx="0"/>
          </p:cNvCxnSpPr>
          <p:nvPr/>
        </p:nvCxnSpPr>
        <p:spPr>
          <a:xfrm rot="16200000" flipH="1">
            <a:off x="5105489" y="-181103"/>
            <a:ext cx="407245" cy="284421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87" name="圓角矩形 304">
            <a:extLst>
              <a:ext uri="{FF2B5EF4-FFF2-40B4-BE49-F238E27FC236}">
                <a16:creationId xmlns:a16="http://schemas.microsoft.com/office/drawing/2014/main" id="{AA8BFAA5-0C82-0B95-C593-5CFBF2B0A304}"/>
              </a:ext>
            </a:extLst>
          </p:cNvPr>
          <p:cNvSpPr/>
          <p:nvPr/>
        </p:nvSpPr>
        <p:spPr>
          <a:xfrm>
            <a:off x="1748786" y="5018547"/>
            <a:ext cx="608593" cy="765175"/>
          </a:xfrm>
          <a:prstGeom prst="roundRect">
            <a:avLst>
              <a:gd name="adj" fmla="val 12576"/>
            </a:avLst>
          </a:prstGeom>
          <a:solidFill>
            <a:srgbClr val="70AD47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６</a:t>
            </a:r>
            <a:r>
              <a:rPr kumimoji="0" lang="zh-TW" altLang="zh-TW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學分</a:t>
            </a:r>
            <a:endParaRPr kumimoji="0" lang="zh-TW" altLang="zh-TW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88" name="圓角矩形 301">
            <a:extLst>
              <a:ext uri="{FF2B5EF4-FFF2-40B4-BE49-F238E27FC236}">
                <a16:creationId xmlns:a16="http://schemas.microsoft.com/office/drawing/2014/main" id="{5BC1A89B-0BD4-0B77-0C29-C25A9D0A4262}"/>
              </a:ext>
            </a:extLst>
          </p:cNvPr>
          <p:cNvSpPr/>
          <p:nvPr/>
        </p:nvSpPr>
        <p:spPr>
          <a:xfrm>
            <a:off x="988902" y="2837708"/>
            <a:ext cx="608594" cy="2117433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E8EAEA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國文</a:t>
            </a: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(I)   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閱讀與思辨</a:t>
            </a:r>
            <a:endParaRPr kumimoji="0" lang="en-US" altLang="zh-TW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9" name="圓角矩形 301">
            <a:extLst>
              <a:ext uri="{FF2B5EF4-FFF2-40B4-BE49-F238E27FC236}">
                <a16:creationId xmlns:a16="http://schemas.microsoft.com/office/drawing/2014/main" id="{4BD2F4A3-75A4-990B-5868-0DAC7A496F2D}"/>
              </a:ext>
            </a:extLst>
          </p:cNvPr>
          <p:cNvSpPr/>
          <p:nvPr/>
        </p:nvSpPr>
        <p:spPr>
          <a:xfrm>
            <a:off x="224029" y="2837708"/>
            <a:ext cx="608594" cy="2117433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E8EAEA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國文</a:t>
            </a: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(II)  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語文表達</a:t>
            </a:r>
            <a:endParaRPr kumimoji="0" lang="en-US" altLang="zh-TW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0" name="圓角矩形 304">
            <a:extLst>
              <a:ext uri="{FF2B5EF4-FFF2-40B4-BE49-F238E27FC236}">
                <a16:creationId xmlns:a16="http://schemas.microsoft.com/office/drawing/2014/main" id="{5888E435-4DA9-3FDC-A085-3409C46C5723}"/>
              </a:ext>
            </a:extLst>
          </p:cNvPr>
          <p:cNvSpPr/>
          <p:nvPr/>
        </p:nvSpPr>
        <p:spPr>
          <a:xfrm>
            <a:off x="217612" y="5018547"/>
            <a:ext cx="597616" cy="765175"/>
          </a:xfrm>
          <a:prstGeom prst="roundRect">
            <a:avLst>
              <a:gd name="adj" fmla="val 9611"/>
            </a:avLst>
          </a:prstGeom>
          <a:solidFill>
            <a:srgbClr val="70AD47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２學分</a:t>
            </a:r>
            <a:endParaRPr kumimoji="0" lang="zh-TW" altLang="zh-TW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cxnSp>
        <p:nvCxnSpPr>
          <p:cNvPr id="91" name="接點: 肘形 90">
            <a:extLst>
              <a:ext uri="{FF2B5EF4-FFF2-40B4-BE49-F238E27FC236}">
                <a16:creationId xmlns:a16="http://schemas.microsoft.com/office/drawing/2014/main" id="{F838B6C3-75A5-58F7-542B-2177E9237B1A}"/>
              </a:ext>
            </a:extLst>
          </p:cNvPr>
          <p:cNvCxnSpPr>
            <a:cxnSpLocks/>
            <a:stCxn id="75" idx="2"/>
            <a:endCxn id="89" idx="0"/>
          </p:cNvCxnSpPr>
          <p:nvPr/>
        </p:nvCxnSpPr>
        <p:spPr>
          <a:xfrm rot="5400000">
            <a:off x="759589" y="2306592"/>
            <a:ext cx="299853" cy="76237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92" name="接點: 肘形 91">
            <a:extLst>
              <a:ext uri="{FF2B5EF4-FFF2-40B4-BE49-F238E27FC236}">
                <a16:creationId xmlns:a16="http://schemas.microsoft.com/office/drawing/2014/main" id="{B9DB1CC9-BC8D-77C1-E132-F39261799D6A}"/>
              </a:ext>
            </a:extLst>
          </p:cNvPr>
          <p:cNvCxnSpPr>
            <a:cxnSpLocks/>
            <a:stCxn id="75" idx="2"/>
            <a:endCxn id="88" idx="0"/>
          </p:cNvCxnSpPr>
          <p:nvPr/>
        </p:nvCxnSpPr>
        <p:spPr>
          <a:xfrm rot="16200000" flipH="1">
            <a:off x="1142025" y="2686533"/>
            <a:ext cx="299853" cy="249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93" name="接點: 肘形 92">
            <a:extLst>
              <a:ext uri="{FF2B5EF4-FFF2-40B4-BE49-F238E27FC236}">
                <a16:creationId xmlns:a16="http://schemas.microsoft.com/office/drawing/2014/main" id="{E6B6F625-0F0A-846C-17C8-E5E32959C1D7}"/>
              </a:ext>
            </a:extLst>
          </p:cNvPr>
          <p:cNvCxnSpPr>
            <a:cxnSpLocks/>
            <a:stCxn id="75" idx="2"/>
            <a:endCxn id="79" idx="0"/>
          </p:cNvCxnSpPr>
          <p:nvPr/>
        </p:nvCxnSpPr>
        <p:spPr>
          <a:xfrm rot="16200000" flipH="1">
            <a:off x="1524461" y="2304098"/>
            <a:ext cx="299854" cy="76736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94" name="接點: 肘形 93">
            <a:extLst>
              <a:ext uri="{FF2B5EF4-FFF2-40B4-BE49-F238E27FC236}">
                <a16:creationId xmlns:a16="http://schemas.microsoft.com/office/drawing/2014/main" id="{16D6139A-8A22-14F5-CBB2-2AB44DF154F1}"/>
              </a:ext>
            </a:extLst>
          </p:cNvPr>
          <p:cNvCxnSpPr>
            <a:cxnSpLocks/>
            <a:stCxn id="73" idx="2"/>
            <a:endCxn id="76" idx="0"/>
          </p:cNvCxnSpPr>
          <p:nvPr/>
        </p:nvCxnSpPr>
        <p:spPr>
          <a:xfrm rot="5400000">
            <a:off x="3380352" y="1375090"/>
            <a:ext cx="301231" cy="123230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95" name="接點: 肘形 94">
            <a:extLst>
              <a:ext uri="{FF2B5EF4-FFF2-40B4-BE49-F238E27FC236}">
                <a16:creationId xmlns:a16="http://schemas.microsoft.com/office/drawing/2014/main" id="{1B75B77A-37F4-F8B7-8BA9-5172603D861F}"/>
              </a:ext>
            </a:extLst>
          </p:cNvPr>
          <p:cNvCxnSpPr>
            <a:cxnSpLocks/>
            <a:stCxn id="73" idx="2"/>
            <a:endCxn id="98" idx="0"/>
          </p:cNvCxnSpPr>
          <p:nvPr/>
        </p:nvCxnSpPr>
        <p:spPr>
          <a:xfrm rot="16200000" flipH="1">
            <a:off x="4616016" y="1371725"/>
            <a:ext cx="301231" cy="1239029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96" name="接點: 肘形 95">
            <a:extLst>
              <a:ext uri="{FF2B5EF4-FFF2-40B4-BE49-F238E27FC236}">
                <a16:creationId xmlns:a16="http://schemas.microsoft.com/office/drawing/2014/main" id="{624734C9-BBC0-E301-A4E8-8F0945678623}"/>
              </a:ext>
            </a:extLst>
          </p:cNvPr>
          <p:cNvCxnSpPr>
            <a:cxnSpLocks/>
            <a:stCxn id="73" idx="2"/>
            <a:endCxn id="100" idx="0"/>
          </p:cNvCxnSpPr>
          <p:nvPr/>
        </p:nvCxnSpPr>
        <p:spPr>
          <a:xfrm rot="5400000">
            <a:off x="3792240" y="1786978"/>
            <a:ext cx="301231" cy="40852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97" name="接點: 肘形 96">
            <a:extLst>
              <a:ext uri="{FF2B5EF4-FFF2-40B4-BE49-F238E27FC236}">
                <a16:creationId xmlns:a16="http://schemas.microsoft.com/office/drawing/2014/main" id="{57EFE6C2-90E6-4869-2C02-4DABFA30589E}"/>
              </a:ext>
            </a:extLst>
          </p:cNvPr>
          <p:cNvCxnSpPr>
            <a:cxnSpLocks/>
            <a:stCxn id="73" idx="2"/>
            <a:endCxn id="99" idx="0"/>
          </p:cNvCxnSpPr>
          <p:nvPr/>
        </p:nvCxnSpPr>
        <p:spPr>
          <a:xfrm rot="16200000" flipH="1">
            <a:off x="4204128" y="1783614"/>
            <a:ext cx="301231" cy="41525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grpSp>
        <p:nvGrpSpPr>
          <p:cNvPr id="108" name="群組 107">
            <a:extLst>
              <a:ext uri="{FF2B5EF4-FFF2-40B4-BE49-F238E27FC236}">
                <a16:creationId xmlns:a16="http://schemas.microsoft.com/office/drawing/2014/main" id="{52DF4381-E2AF-D973-8AC5-6E6621D733E9}"/>
              </a:ext>
            </a:extLst>
          </p:cNvPr>
          <p:cNvGrpSpPr/>
          <p:nvPr/>
        </p:nvGrpSpPr>
        <p:grpSpPr>
          <a:xfrm>
            <a:off x="2543204" y="1444625"/>
            <a:ext cx="3213688" cy="4339097"/>
            <a:chOff x="2820856" y="1444625"/>
            <a:chExt cx="5681537" cy="4339097"/>
          </a:xfrm>
        </p:grpSpPr>
        <p:sp>
          <p:nvSpPr>
            <p:cNvPr id="73" name="圓角矩形 30">
              <a:extLst>
                <a:ext uri="{FF2B5EF4-FFF2-40B4-BE49-F238E27FC236}">
                  <a16:creationId xmlns:a16="http://schemas.microsoft.com/office/drawing/2014/main" id="{A7AB0601-6BAF-7CC4-21C3-08A52185332C}"/>
                </a:ext>
              </a:extLst>
            </p:cNvPr>
            <p:cNvSpPr/>
            <p:nvPr/>
          </p:nvSpPr>
          <p:spPr>
            <a:xfrm>
              <a:off x="2820856" y="1444625"/>
              <a:ext cx="5671173" cy="396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Gen Jyuu Gothic LP Medium"/>
                </a:rPr>
                <a:t>分類選修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Gen Jyuu Gothic LP Medium"/>
                </a:rPr>
                <a:t>(16</a:t>
              </a:r>
              <a:r>
                <a:rPr kumimoji="0" lang="zh-TW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Gen Jyuu Gothic LP Medium"/>
                </a:rPr>
                <a:t>學分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Gen Jyuu Gothic LP Medium"/>
                </a:rPr>
                <a:t>)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6" name="圓角矩形 291">
              <a:extLst>
                <a:ext uri="{FF2B5EF4-FFF2-40B4-BE49-F238E27FC236}">
                  <a16:creationId xmlns:a16="http://schemas.microsoft.com/office/drawing/2014/main" id="{90894C5C-51D4-5082-53D4-6E75F556EF1E}"/>
                </a:ext>
              </a:extLst>
            </p:cNvPr>
            <p:cNvSpPr/>
            <p:nvPr/>
          </p:nvSpPr>
          <p:spPr>
            <a:xfrm>
              <a:off x="2829836" y="2141856"/>
              <a:ext cx="1296000" cy="2809342"/>
            </a:xfrm>
            <a:prstGeom prst="roundRect">
              <a:avLst>
                <a:gd name="adj" fmla="val 7847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 </a:t>
              </a:r>
              <a:r>
                <a:rPr kumimoji="0" lang="zh-TW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藝術與美感</a:t>
              </a:r>
              <a:endParaRPr kumimoji="0" lang="zh-TW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0" name="圓角矩形 304">
              <a:extLst>
                <a:ext uri="{FF2B5EF4-FFF2-40B4-BE49-F238E27FC236}">
                  <a16:creationId xmlns:a16="http://schemas.microsoft.com/office/drawing/2014/main" id="{D95AB46B-AB1E-5724-2CB6-BA522EA443BA}"/>
                </a:ext>
              </a:extLst>
            </p:cNvPr>
            <p:cNvSpPr/>
            <p:nvPr/>
          </p:nvSpPr>
          <p:spPr>
            <a:xfrm>
              <a:off x="2836186" y="5020328"/>
              <a:ext cx="1289650" cy="763394"/>
            </a:xfrm>
            <a:prstGeom prst="roundRect">
              <a:avLst>
                <a:gd name="adj" fmla="val 9426"/>
              </a:avLst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４學分</a:t>
              </a:r>
              <a:endParaRPr kumimoji="0" lang="zh-TW" altLang="zh-TW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98" name="圓角矩形 291">
              <a:extLst>
                <a:ext uri="{FF2B5EF4-FFF2-40B4-BE49-F238E27FC236}">
                  <a16:creationId xmlns:a16="http://schemas.microsoft.com/office/drawing/2014/main" id="{52FD0E20-66C4-A477-696B-3E53609ADBF3}"/>
                </a:ext>
              </a:extLst>
            </p:cNvPr>
            <p:cNvSpPr/>
            <p:nvPr/>
          </p:nvSpPr>
          <p:spPr>
            <a:xfrm>
              <a:off x="7198944" y="2141856"/>
              <a:ext cx="1296000" cy="2809342"/>
            </a:xfrm>
            <a:prstGeom prst="roundRect">
              <a:avLst>
                <a:gd name="adj" fmla="val 7847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 </a:t>
              </a:r>
              <a:r>
                <a:rPr kumimoji="0" lang="zh-TW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自然、生命與科技領域</a:t>
              </a:r>
              <a:endParaRPr kumimoji="0" lang="zh-TW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99" name="圓角矩形 291">
              <a:extLst>
                <a:ext uri="{FF2B5EF4-FFF2-40B4-BE49-F238E27FC236}">
                  <a16:creationId xmlns:a16="http://schemas.microsoft.com/office/drawing/2014/main" id="{7754DDE0-B03A-1862-D36C-904FBAC0CED0}"/>
                </a:ext>
              </a:extLst>
            </p:cNvPr>
            <p:cNvSpPr/>
            <p:nvPr/>
          </p:nvSpPr>
          <p:spPr>
            <a:xfrm>
              <a:off x="5742574" y="2141856"/>
              <a:ext cx="1296000" cy="2809342"/>
            </a:xfrm>
            <a:prstGeom prst="roundRect">
              <a:avLst>
                <a:gd name="adj" fmla="val 7847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 </a:t>
              </a:r>
              <a:r>
                <a:rPr kumimoji="0" lang="zh-TW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公民素養與社會參與</a:t>
              </a:r>
              <a:endParaRPr kumimoji="0" lang="zh-TW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00" name="圓角矩形 291">
              <a:extLst>
                <a:ext uri="{FF2B5EF4-FFF2-40B4-BE49-F238E27FC236}">
                  <a16:creationId xmlns:a16="http://schemas.microsoft.com/office/drawing/2014/main" id="{CAF5CC6B-3E43-FAEB-C241-5A6694F78AC7}"/>
                </a:ext>
              </a:extLst>
            </p:cNvPr>
            <p:cNvSpPr/>
            <p:nvPr/>
          </p:nvSpPr>
          <p:spPr>
            <a:xfrm>
              <a:off x="4286205" y="2141856"/>
              <a:ext cx="1296000" cy="2809342"/>
            </a:xfrm>
            <a:prstGeom prst="roundRect">
              <a:avLst>
                <a:gd name="adj" fmla="val 7847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 </a:t>
              </a:r>
              <a:r>
                <a:rPr kumimoji="0" lang="zh-TW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人文與文化思考</a:t>
              </a:r>
              <a:endParaRPr kumimoji="0" lang="zh-TW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01" name="圓角矩形 304">
              <a:extLst>
                <a:ext uri="{FF2B5EF4-FFF2-40B4-BE49-F238E27FC236}">
                  <a16:creationId xmlns:a16="http://schemas.microsoft.com/office/drawing/2014/main" id="{780A9FF7-C3F6-6F52-08D0-2F7413AB8FCE}"/>
                </a:ext>
              </a:extLst>
            </p:cNvPr>
            <p:cNvSpPr/>
            <p:nvPr/>
          </p:nvSpPr>
          <p:spPr>
            <a:xfrm>
              <a:off x="4286205" y="5020328"/>
              <a:ext cx="1289650" cy="763394"/>
            </a:xfrm>
            <a:prstGeom prst="roundRect">
              <a:avLst>
                <a:gd name="adj" fmla="val 9426"/>
              </a:avLst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４學分</a:t>
              </a:r>
              <a:endParaRPr kumimoji="0" lang="zh-TW" altLang="zh-TW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02" name="圓角矩形 304">
              <a:extLst>
                <a:ext uri="{FF2B5EF4-FFF2-40B4-BE49-F238E27FC236}">
                  <a16:creationId xmlns:a16="http://schemas.microsoft.com/office/drawing/2014/main" id="{1D137FF6-6271-CBE1-3AB5-D398EA861817}"/>
                </a:ext>
              </a:extLst>
            </p:cNvPr>
            <p:cNvSpPr/>
            <p:nvPr/>
          </p:nvSpPr>
          <p:spPr>
            <a:xfrm>
              <a:off x="5745749" y="5020328"/>
              <a:ext cx="1289650" cy="763394"/>
            </a:xfrm>
            <a:prstGeom prst="roundRect">
              <a:avLst>
                <a:gd name="adj" fmla="val 9426"/>
              </a:avLst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４學分</a:t>
              </a:r>
              <a:endParaRPr kumimoji="0" lang="zh-TW" altLang="zh-TW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03" name="圓角矩形 304">
              <a:extLst>
                <a:ext uri="{FF2B5EF4-FFF2-40B4-BE49-F238E27FC236}">
                  <a16:creationId xmlns:a16="http://schemas.microsoft.com/office/drawing/2014/main" id="{18024BFB-03B8-E0DB-928A-64935027EA5B}"/>
                </a:ext>
              </a:extLst>
            </p:cNvPr>
            <p:cNvSpPr/>
            <p:nvPr/>
          </p:nvSpPr>
          <p:spPr>
            <a:xfrm>
              <a:off x="7212743" y="5020328"/>
              <a:ext cx="1289650" cy="763394"/>
            </a:xfrm>
            <a:prstGeom prst="roundRect">
              <a:avLst>
                <a:gd name="adj" fmla="val 9426"/>
              </a:avLst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４學分</a:t>
              </a:r>
              <a:endParaRPr kumimoji="0" lang="zh-TW" altLang="zh-TW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cxnSp>
        <p:nvCxnSpPr>
          <p:cNvPr id="104" name="直線接點 103">
            <a:extLst>
              <a:ext uri="{FF2B5EF4-FFF2-40B4-BE49-F238E27FC236}">
                <a16:creationId xmlns:a16="http://schemas.microsoft.com/office/drawing/2014/main" id="{D11A0214-9D23-1B06-6C6F-43146CEF9DFA}"/>
              </a:ext>
            </a:extLst>
          </p:cNvPr>
          <p:cNvCxnSpPr>
            <a:cxnSpLocks/>
            <a:stCxn id="72" idx="2"/>
            <a:endCxn id="75" idx="0"/>
          </p:cNvCxnSpPr>
          <p:nvPr/>
        </p:nvCxnSpPr>
        <p:spPr>
          <a:xfrm>
            <a:off x="1289990" y="1840625"/>
            <a:ext cx="714" cy="301229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05" name="直線接點 104">
            <a:extLst>
              <a:ext uri="{FF2B5EF4-FFF2-40B4-BE49-F238E27FC236}">
                <a16:creationId xmlns:a16="http://schemas.microsoft.com/office/drawing/2014/main" id="{306BD57F-53B1-B043-6C9A-730E3FFED8EA}"/>
              </a:ext>
            </a:extLst>
          </p:cNvPr>
          <p:cNvCxnSpPr>
            <a:cxnSpLocks/>
            <a:stCxn id="74" idx="2"/>
            <a:endCxn id="77" idx="0"/>
          </p:cNvCxnSpPr>
          <p:nvPr/>
        </p:nvCxnSpPr>
        <p:spPr>
          <a:xfrm>
            <a:off x="6731216" y="1840625"/>
            <a:ext cx="0" cy="301228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06" name="直線接點 105">
            <a:extLst>
              <a:ext uri="{FF2B5EF4-FFF2-40B4-BE49-F238E27FC236}">
                <a16:creationId xmlns:a16="http://schemas.microsoft.com/office/drawing/2014/main" id="{43068EDD-F15D-830F-3FB2-B6BDA1978F2C}"/>
              </a:ext>
            </a:extLst>
          </p:cNvPr>
          <p:cNvCxnSpPr>
            <a:cxnSpLocks/>
            <a:stCxn id="71" idx="2"/>
            <a:endCxn id="78" idx="0"/>
          </p:cNvCxnSpPr>
          <p:nvPr/>
        </p:nvCxnSpPr>
        <p:spPr>
          <a:xfrm flipH="1">
            <a:off x="8329987" y="1037380"/>
            <a:ext cx="1" cy="407244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CF83A484-9F94-08E8-1551-06188B8AFAFE}"/>
              </a:ext>
            </a:extLst>
          </p:cNvPr>
          <p:cNvSpPr txBox="1"/>
          <p:nvPr/>
        </p:nvSpPr>
        <p:spPr>
          <a:xfrm>
            <a:off x="224029" y="5990229"/>
            <a:ext cx="870587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TW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Times New Roman" panose="02020603050405020304" pitchFamily="18" charset="0"/>
              </a:rPr>
              <a:t>108</a:t>
            </a:r>
            <a:r>
              <a:rPr lang="zh-TW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Times New Roman" panose="02020603050405020304" pitchFamily="18" charset="0"/>
              </a:rPr>
              <a:t>學年度起入學生畢業前須修畢通識選修「資訊應用與設計類課群」課程至少</a:t>
            </a:r>
            <a:r>
              <a:rPr lang="en-US" altLang="zh-TW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TW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Times New Roman" panose="02020603050405020304" pitchFamily="18" charset="0"/>
              </a:rPr>
              <a:t>學分。</a:t>
            </a:r>
            <a:endParaRPr lang="en-US" altLang="zh-TW" sz="1600" b="1" dirty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171450" indent="-1714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zh-TW" altLang="en-US" sz="700" dirty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</a:endParaRPr>
          </a:p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TW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Times New Roman" panose="02020603050405020304" pitchFamily="18" charset="0"/>
              </a:rPr>
              <a:t>112</a:t>
            </a:r>
            <a:r>
              <a:rPr lang="zh-TW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Times New Roman" panose="02020603050405020304" pitchFamily="18" charset="0"/>
              </a:rPr>
              <a:t>學年度起入學學生英文必修</a:t>
            </a:r>
            <a:r>
              <a:rPr lang="en-US" altLang="zh-TW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Times New Roman" panose="02020603050405020304" pitchFamily="18" charset="0"/>
              </a:rPr>
              <a:t>6</a:t>
            </a:r>
            <a:r>
              <a:rPr lang="zh-TW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Times New Roman" panose="02020603050405020304" pitchFamily="18" charset="0"/>
              </a:rPr>
              <a:t>學分。</a:t>
            </a:r>
            <a:endParaRPr lang="zh-TW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9720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通識課程開排課時間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1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分類選修、共同選修</a:t>
            </a: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31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課程均</a:t>
            </a:r>
            <a:r>
              <a:rPr lang="zh-TW" altLang="en-US" sz="31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可跨校區</a:t>
            </a:r>
            <a:r>
              <a:rPr lang="zh-TW" altLang="en-US" sz="31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博愛校區</a:t>
            </a:r>
          </a:p>
        </p:txBody>
      </p:sp>
      <p:graphicFrame>
        <p:nvGraphicFramePr>
          <p:cNvPr id="12" name="內容版面配置區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4317359"/>
              </p:ext>
            </p:extLst>
          </p:nvPr>
        </p:nvGraphicFramePr>
        <p:xfrm>
          <a:off x="457200" y="2174875"/>
          <a:ext cx="4040189" cy="223707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3697494990"/>
                    </a:ext>
                  </a:extLst>
                </a:gridCol>
                <a:gridCol w="1103255">
                  <a:extLst>
                    <a:ext uri="{9D8B030D-6E8A-4147-A177-3AD203B41FA5}">
                      <a16:colId xmlns:a16="http://schemas.microsoft.com/office/drawing/2014/main" val="3355219945"/>
                    </a:ext>
                  </a:extLst>
                </a:gridCol>
                <a:gridCol w="1103255">
                  <a:extLst>
                    <a:ext uri="{9D8B030D-6E8A-4147-A177-3AD203B41FA5}">
                      <a16:colId xmlns:a16="http://schemas.microsoft.com/office/drawing/2014/main" val="351217948"/>
                    </a:ext>
                  </a:extLst>
                </a:gridCol>
                <a:gridCol w="1103255">
                  <a:extLst>
                    <a:ext uri="{9D8B030D-6E8A-4147-A177-3AD203B41FA5}">
                      <a16:colId xmlns:a16="http://schemas.microsoft.com/office/drawing/2014/main" val="3786530153"/>
                    </a:ext>
                  </a:extLst>
                </a:gridCol>
              </a:tblGrid>
              <a:tr h="3189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星期一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星期</a:t>
                      </a:r>
                      <a:r>
                        <a:rPr lang="zh-TW" alt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星期</a:t>
                      </a:r>
                      <a:r>
                        <a:rPr lang="zh-TW" alt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256440"/>
                  </a:ext>
                </a:extLst>
              </a:tr>
              <a:tr h="93565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08:10-10:00</a:t>
                      </a:r>
                      <a:endParaRPr lang="zh-TW" altLang="en-US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國文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*</a:t>
                      </a:r>
                      <a:b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</a:b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英文</a:t>
                      </a:r>
                      <a:b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</a:b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分類選修</a:t>
                      </a:r>
                      <a:b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</a:b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共選選修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國文</a:t>
                      </a:r>
                      <a:br>
                        <a:rPr kumimoji="0" lang="en-US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</a:br>
                      <a:r>
                        <a: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英文</a:t>
                      </a:r>
                      <a:br>
                        <a:rPr kumimoji="0" lang="en-US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</a:br>
                      <a:r>
                        <a: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分類選修</a:t>
                      </a:r>
                      <a:br>
                        <a:rPr kumimoji="0" lang="en-US" altLang="zh-TW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</a:br>
                      <a:r>
                        <a: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共選選修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微軟正黑體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國文</a:t>
                      </a:r>
                      <a:b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</a:b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英文</a:t>
                      </a:r>
                      <a:b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</a:b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分類選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修</a:t>
                      </a:r>
                      <a:b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</a:b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共選選修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918015"/>
                  </a:ext>
                </a:extLst>
              </a:tr>
              <a:tr h="93565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10:10-12:00</a:t>
                      </a:r>
                      <a:endParaRPr lang="zh-TW" alt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071436"/>
                  </a:ext>
                </a:extLst>
              </a:tr>
            </a:tbl>
          </a:graphicData>
        </a:graphic>
      </p:graphicFrame>
      <p:sp>
        <p:nvSpPr>
          <p:cNvPr id="10" name="文字版面配置區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天母校區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6</a:t>
            </a:fld>
            <a:endParaRPr lang="zh-TW" altLang="en-US"/>
          </a:p>
        </p:txBody>
      </p:sp>
      <p:graphicFrame>
        <p:nvGraphicFramePr>
          <p:cNvPr id="14" name="內容版面配置區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673080"/>
              </p:ext>
            </p:extLst>
          </p:nvPr>
        </p:nvGraphicFramePr>
        <p:xfrm>
          <a:off x="4645024" y="2174876"/>
          <a:ext cx="4040189" cy="412571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3697494990"/>
                    </a:ext>
                  </a:extLst>
                </a:gridCol>
                <a:gridCol w="1103255">
                  <a:extLst>
                    <a:ext uri="{9D8B030D-6E8A-4147-A177-3AD203B41FA5}">
                      <a16:colId xmlns:a16="http://schemas.microsoft.com/office/drawing/2014/main" val="3355219945"/>
                    </a:ext>
                  </a:extLst>
                </a:gridCol>
                <a:gridCol w="1103255">
                  <a:extLst>
                    <a:ext uri="{9D8B030D-6E8A-4147-A177-3AD203B41FA5}">
                      <a16:colId xmlns:a16="http://schemas.microsoft.com/office/drawing/2014/main" val="351217948"/>
                    </a:ext>
                  </a:extLst>
                </a:gridCol>
                <a:gridCol w="1103255">
                  <a:extLst>
                    <a:ext uri="{9D8B030D-6E8A-4147-A177-3AD203B41FA5}">
                      <a16:colId xmlns:a16="http://schemas.microsoft.com/office/drawing/2014/main" val="3786530153"/>
                    </a:ext>
                  </a:extLst>
                </a:gridCol>
              </a:tblGrid>
              <a:tr h="357101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星期一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星期</a:t>
                      </a:r>
                      <a:r>
                        <a:rPr lang="zh-TW" alt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星期</a:t>
                      </a:r>
                      <a:r>
                        <a:rPr lang="zh-TW" alt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256440"/>
                  </a:ext>
                </a:extLst>
              </a:tr>
              <a:tr h="93998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08:10-10:00</a:t>
                      </a:r>
                      <a:endParaRPr lang="zh-TW" altLang="en-US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國文</a:t>
                      </a:r>
                      <a:b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</a:b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英文</a:t>
                      </a:r>
                      <a:b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</a:b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分類選修</a:t>
                      </a:r>
                      <a:b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</a:b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共選選修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國文</a:t>
                      </a:r>
                      <a:b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</a:b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英文</a:t>
                      </a:r>
                      <a:b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</a:b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分類選修</a:t>
                      </a:r>
                      <a:b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</a:b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共選選修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╳</a:t>
                      </a:r>
                      <a:endParaRPr lang="zh-TW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918015"/>
                  </a:ext>
                </a:extLst>
              </a:tr>
              <a:tr h="93998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10:10-12:00</a:t>
                      </a:r>
                      <a:endParaRPr lang="zh-TW" alt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微軟正黑體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微軟正黑體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4951991"/>
                  </a:ext>
                </a:extLst>
              </a:tr>
              <a:tr h="93998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13:10-15:00</a:t>
                      </a:r>
                      <a:endParaRPr lang="zh-TW" altLang="en-US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╳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微軟正黑體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╳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微軟正黑體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分類選修</a:t>
                      </a:r>
                      <a:b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共選選修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1483799"/>
                  </a:ext>
                </a:extLst>
              </a:tr>
              <a:tr h="93998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15:10-17:00</a:t>
                      </a:r>
                      <a:endParaRPr lang="zh-TW" alt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微軟正黑體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微軟正黑體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10385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1DF58B18-CF1E-8E97-2B9B-0B6A06B5697A}"/>
              </a:ext>
            </a:extLst>
          </p:cNvPr>
          <p:cNvSpPr txBox="1"/>
          <p:nvPr/>
        </p:nvSpPr>
        <p:spPr>
          <a:xfrm>
            <a:off x="457200" y="4569025"/>
            <a:ext cx="2530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軟正黑體"/>
                <a:cs typeface="+mn-cs"/>
              </a:rPr>
              <a:t>國文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軟正黑體"/>
                <a:cs typeface="+mn-cs"/>
              </a:rPr>
              <a:t>*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軟正黑體"/>
                <a:cs typeface="+mn-cs"/>
              </a:rPr>
              <a:t>：</a:t>
            </a:r>
            <a:b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軟正黑體"/>
                <a:cs typeface="+mn-cs"/>
              </a:rPr>
            </a:b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軟正黑體"/>
                <a:cs typeface="+mn-cs"/>
              </a:rPr>
              <a:t>博愛校區星期一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軟正黑體"/>
                <a:cs typeface="+mn-cs"/>
              </a:rPr>
              <a:t>3.4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軟正黑體"/>
                <a:cs typeface="+mn-cs"/>
              </a:rPr>
              <a:t>節設有兩校區大一國文外籍生專班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029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通識課程開排課時間　國文英文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1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博愛校區</a:t>
            </a: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分級</a:t>
            </a:r>
            <a:r>
              <a:rPr lang="en-US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分班及帶入選課記錄</a:t>
            </a:r>
            <a:endParaRPr lang="zh-TW" altLang="en-US" sz="3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133164"/>
              </p:ext>
            </p:extLst>
          </p:nvPr>
        </p:nvGraphicFramePr>
        <p:xfrm>
          <a:off x="251520" y="1600200"/>
          <a:ext cx="8589981" cy="45259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40153">
                  <a:extLst>
                    <a:ext uri="{9D8B030D-6E8A-4147-A177-3AD203B41FA5}">
                      <a16:colId xmlns:a16="http://schemas.microsoft.com/office/drawing/2014/main" val="787478627"/>
                    </a:ext>
                  </a:extLst>
                </a:gridCol>
                <a:gridCol w="1091638">
                  <a:extLst>
                    <a:ext uri="{9D8B030D-6E8A-4147-A177-3AD203B41FA5}">
                      <a16:colId xmlns:a16="http://schemas.microsoft.com/office/drawing/2014/main" val="3064283014"/>
                    </a:ext>
                  </a:extLst>
                </a:gridCol>
                <a:gridCol w="1091638">
                  <a:extLst>
                    <a:ext uri="{9D8B030D-6E8A-4147-A177-3AD203B41FA5}">
                      <a16:colId xmlns:a16="http://schemas.microsoft.com/office/drawing/2014/main" val="143627262"/>
                    </a:ext>
                  </a:extLst>
                </a:gridCol>
                <a:gridCol w="1091638">
                  <a:extLst>
                    <a:ext uri="{9D8B030D-6E8A-4147-A177-3AD203B41FA5}">
                      <a16:colId xmlns:a16="http://schemas.microsoft.com/office/drawing/2014/main" val="775678852"/>
                    </a:ext>
                  </a:extLst>
                </a:gridCol>
                <a:gridCol w="1091638">
                  <a:extLst>
                    <a:ext uri="{9D8B030D-6E8A-4147-A177-3AD203B41FA5}">
                      <a16:colId xmlns:a16="http://schemas.microsoft.com/office/drawing/2014/main" val="2239363621"/>
                    </a:ext>
                  </a:extLst>
                </a:gridCol>
                <a:gridCol w="1091638">
                  <a:extLst>
                    <a:ext uri="{9D8B030D-6E8A-4147-A177-3AD203B41FA5}">
                      <a16:colId xmlns:a16="http://schemas.microsoft.com/office/drawing/2014/main" val="337521734"/>
                    </a:ext>
                  </a:extLst>
                </a:gridCol>
                <a:gridCol w="1091638">
                  <a:extLst>
                    <a:ext uri="{9D8B030D-6E8A-4147-A177-3AD203B41FA5}">
                      <a16:colId xmlns:a16="http://schemas.microsoft.com/office/drawing/2014/main" val="1867758385"/>
                    </a:ext>
                  </a:extLst>
                </a:gridCol>
              </a:tblGrid>
              <a:tr h="4029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學系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星期一</a:t>
                      </a:r>
                      <a:r>
                        <a:rPr lang="en-US" altLang="zh-TW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1.2</a:t>
                      </a:r>
                      <a:r>
                        <a:rPr lang="zh-TW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節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星期一</a:t>
                      </a:r>
                      <a:r>
                        <a:rPr lang="en-US" altLang="zh-TW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3.4</a:t>
                      </a:r>
                      <a:r>
                        <a:rPr lang="zh-TW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節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星期三</a:t>
                      </a:r>
                      <a:r>
                        <a:rPr lang="en-US" altLang="zh-TW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1.2</a:t>
                      </a:r>
                      <a:r>
                        <a:rPr lang="zh-TW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節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星期三</a:t>
                      </a:r>
                      <a:r>
                        <a:rPr lang="en-US" altLang="zh-TW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3.4</a:t>
                      </a:r>
                      <a:r>
                        <a:rPr lang="zh-TW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節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星期五</a:t>
                      </a:r>
                      <a:r>
                        <a:rPr lang="en-US" altLang="zh-TW" sz="1200" b="1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1.2</a:t>
                      </a:r>
                      <a:r>
                        <a:rPr lang="zh-TW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節</a:t>
                      </a:r>
                      <a:endParaRPr lang="zh-TW" altLang="en-US" sz="1200" b="1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星期五</a:t>
                      </a:r>
                      <a:r>
                        <a:rPr lang="en-US" altLang="zh-TW" sz="1200" b="1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3.4</a:t>
                      </a:r>
                      <a:r>
                        <a:rPr lang="zh-TW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節</a:t>
                      </a:r>
                      <a:endParaRPr lang="zh-TW" altLang="en-US" sz="1200" b="1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2059819"/>
                  </a:ext>
                </a:extLst>
              </a:tr>
              <a:tr h="1030760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教育學系</a:t>
                      </a:r>
                    </a:p>
                    <a:p>
                      <a:pPr algn="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音樂學系</a:t>
                      </a:r>
                    </a:p>
                    <a:p>
                      <a:pPr algn="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應用物理暨化學系</a:t>
                      </a:r>
                    </a:p>
                    <a:p>
                      <a:pPr algn="r" fontAlgn="ctr"/>
                      <a:r>
                        <a:rPr lang="zh-TW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地球環境暨生物資源學系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國文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英文</a:t>
                      </a:r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國文</a:t>
                      </a:r>
                      <a:br>
                        <a:rPr lang="en-US" altLang="zh-TW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基礎級</a:t>
                      </a:r>
                      <a:br>
                        <a:rPr lang="en-US" altLang="zh-TW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TW" alt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英文</a:t>
                      </a:r>
                      <a:br>
                        <a:rPr lang="en-US" altLang="zh-TW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TW" alt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基礎級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altLang="zh-TW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TW" alt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英文</a:t>
                      </a:r>
                      <a:br>
                        <a:rPr lang="en-US" altLang="zh-TW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TW" alt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基礎級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223059"/>
                  </a:ext>
                </a:extLst>
              </a:tr>
              <a:tr h="1030760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特殊教育學系</a:t>
                      </a:r>
                    </a:p>
                    <a:p>
                      <a:pPr algn="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幼兒教育學系</a:t>
                      </a:r>
                    </a:p>
                    <a:p>
                      <a:pPr algn="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學習與媒材設計學系</a:t>
                      </a:r>
                    </a:p>
                    <a:p>
                      <a:pPr algn="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體育學系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英文</a:t>
                      </a:r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+mn-cs"/>
                        </a:rPr>
                        <a:t>國文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855373"/>
                  </a:ext>
                </a:extLst>
              </a:tr>
              <a:tr h="1030760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心理與諮商學系</a:t>
                      </a:r>
                    </a:p>
                    <a:p>
                      <a:pPr algn="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中國語文學系</a:t>
                      </a:r>
                    </a:p>
                    <a:p>
                      <a:pPr algn="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視覺與藝術學系</a:t>
                      </a:r>
                    </a:p>
                    <a:p>
                      <a:pPr algn="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英語教學系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國文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英文</a:t>
                      </a:r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629327"/>
                  </a:ext>
                </a:extLst>
              </a:tr>
              <a:tr h="1030760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歷史與地理學系</a:t>
                      </a:r>
                    </a:p>
                    <a:p>
                      <a:pPr algn="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社會暨公共事務學系</a:t>
                      </a:r>
                    </a:p>
                    <a:p>
                      <a:pPr algn="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數學系</a:t>
                      </a:r>
                    </a:p>
                    <a:p>
                      <a:pPr algn="r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資訊科學系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國文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dirty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英文</a:t>
                      </a:r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8278368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/>
          <a:lstStyle/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38200" y="6308312"/>
            <a:ext cx="7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/>
              <a:t>英文由行政面先行</a:t>
            </a:r>
            <a:r>
              <a:rPr lang="zh-CN" altLang="zh-TW" b="1" u="sng" dirty="0"/>
              <a:t>分班及帶入選課記錄</a:t>
            </a:r>
            <a:r>
              <a:rPr lang="zh-TW" altLang="en-US" dirty="0"/>
              <a:t>：進階級、中級、基礎級</a:t>
            </a:r>
          </a:p>
        </p:txBody>
      </p:sp>
    </p:spTree>
    <p:extLst>
      <p:ext uri="{BB962C8B-B14F-4D97-AF65-F5344CB8AC3E}">
        <p14:creationId xmlns:p14="http://schemas.microsoft.com/office/powerpoint/2010/main" val="412103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通識課程開排課時間　國文英文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1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天母校區</a:t>
            </a: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分級</a:t>
            </a:r>
            <a:r>
              <a:rPr lang="en-US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分班及帶入選課記錄</a:t>
            </a:r>
            <a:endParaRPr lang="zh-TW" altLang="en-US" sz="31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619932"/>
              </p:ext>
            </p:extLst>
          </p:nvPr>
        </p:nvGraphicFramePr>
        <p:xfrm>
          <a:off x="251520" y="1600201"/>
          <a:ext cx="8640959" cy="44948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81511">
                  <a:extLst>
                    <a:ext uri="{9D8B030D-6E8A-4147-A177-3AD203B41FA5}">
                      <a16:colId xmlns:a16="http://schemas.microsoft.com/office/drawing/2014/main" val="787478627"/>
                    </a:ext>
                  </a:extLst>
                </a:gridCol>
                <a:gridCol w="1514862">
                  <a:extLst>
                    <a:ext uri="{9D8B030D-6E8A-4147-A177-3AD203B41FA5}">
                      <a16:colId xmlns:a16="http://schemas.microsoft.com/office/drawing/2014/main" val="3064283014"/>
                    </a:ext>
                  </a:extLst>
                </a:gridCol>
                <a:gridCol w="1514862">
                  <a:extLst>
                    <a:ext uri="{9D8B030D-6E8A-4147-A177-3AD203B41FA5}">
                      <a16:colId xmlns:a16="http://schemas.microsoft.com/office/drawing/2014/main" val="143627262"/>
                    </a:ext>
                  </a:extLst>
                </a:gridCol>
                <a:gridCol w="1514862">
                  <a:extLst>
                    <a:ext uri="{9D8B030D-6E8A-4147-A177-3AD203B41FA5}">
                      <a16:colId xmlns:a16="http://schemas.microsoft.com/office/drawing/2014/main" val="775678852"/>
                    </a:ext>
                  </a:extLst>
                </a:gridCol>
                <a:gridCol w="1514862">
                  <a:extLst>
                    <a:ext uri="{9D8B030D-6E8A-4147-A177-3AD203B41FA5}">
                      <a16:colId xmlns:a16="http://schemas.microsoft.com/office/drawing/2014/main" val="2239363621"/>
                    </a:ext>
                  </a:extLst>
                </a:gridCol>
              </a:tblGrid>
              <a:tr h="3692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學系</a:t>
                      </a:r>
                      <a:endParaRPr lang="zh-TW" altLang="en-US" sz="1200" b="1" i="0" u="sng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星期一</a:t>
                      </a:r>
                      <a:r>
                        <a:rPr lang="en-US" altLang="zh-TW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r>
                        <a:rPr lang="zh-TW" alt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節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星期一</a:t>
                      </a:r>
                      <a:r>
                        <a:rPr lang="en-US" altLang="zh-TW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3.4</a:t>
                      </a:r>
                      <a:r>
                        <a:rPr lang="zh-TW" alt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節</a:t>
                      </a:r>
                      <a:endParaRPr lang="zh-TW" altLang="en-US" sz="1200" b="1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星期二</a:t>
                      </a:r>
                      <a:r>
                        <a:rPr lang="en-US" altLang="zh-TW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r>
                        <a:rPr lang="zh-TW" alt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節</a:t>
                      </a:r>
                      <a:endParaRPr lang="zh-TW" altLang="en-US" sz="1200" b="1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星期二</a:t>
                      </a:r>
                      <a:r>
                        <a:rPr lang="en-US" altLang="zh-TW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3.4</a:t>
                      </a:r>
                      <a:r>
                        <a:rPr lang="zh-TW" alt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節</a:t>
                      </a:r>
                      <a:endParaRPr lang="zh-TW" altLang="en-US" sz="1200" b="1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2059819"/>
                  </a:ext>
                </a:extLst>
              </a:tr>
              <a:tr h="369283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球類運動學系忠班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國文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英文</a:t>
                      </a:r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223059"/>
                  </a:ext>
                </a:extLst>
              </a:tr>
              <a:tr h="369283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球類運動學系誠班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英文</a:t>
                      </a:r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國文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55373"/>
                  </a:ext>
                </a:extLst>
              </a:tr>
              <a:tr h="369283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陸上運動學系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國文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英文</a:t>
                      </a:r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45207"/>
                  </a:ext>
                </a:extLst>
              </a:tr>
              <a:tr h="369283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水上運動學系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英文</a:t>
                      </a:r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國文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629327"/>
                  </a:ext>
                </a:extLst>
              </a:tr>
              <a:tr h="369283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技擊運動學系</a:t>
                      </a:r>
                      <a:endParaRPr lang="zh-TW" altLang="en-US" sz="18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國文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英文</a:t>
                      </a:r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278368"/>
                  </a:ext>
                </a:extLst>
              </a:tr>
              <a:tr h="369283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運動藝術學系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英文</a:t>
                      </a:r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國文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605718"/>
                  </a:ext>
                </a:extLst>
              </a:tr>
              <a:tr h="369283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休閒運動管理學系</a:t>
                      </a:r>
                      <a:endParaRPr lang="zh-TW" altLang="en-US" sz="18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國文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英文</a:t>
                      </a:r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953080"/>
                  </a:ext>
                </a:extLst>
              </a:tr>
              <a:tr h="369283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運動健康科學系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國文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英文</a:t>
                      </a:r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858542"/>
                  </a:ext>
                </a:extLst>
              </a:tr>
              <a:tr h="369283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舞蹈學系</a:t>
                      </a:r>
                      <a:endParaRPr lang="zh-TW" altLang="en-US" sz="18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英文</a:t>
                      </a:r>
                      <a:endParaRPr lang="zh-TW" alt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國文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82875"/>
                  </a:ext>
                </a:extLst>
              </a:tr>
              <a:tr h="548234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城市發展學系</a:t>
                      </a:r>
                      <a:b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都會產業經營與行銷學系</a:t>
                      </a:r>
                      <a:br>
                        <a:rPr lang="en-US" altLang="zh-TW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zh-TW" alt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衛生福利學系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英文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英文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國文</a:t>
                      </a:r>
                      <a:endParaRPr kumimoji="0" lang="zh-TW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/>
                          <a:ea typeface="微軟正黑體"/>
                          <a:cs typeface="+mn-cs"/>
                        </a:rPr>
                        <a:t>國文</a:t>
                      </a:r>
                      <a:endParaRPr kumimoji="0" lang="zh-TW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56230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1520" y="635082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/>
              <a:t>英文由行政面先行</a:t>
            </a:r>
            <a:r>
              <a:rPr lang="zh-CN" altLang="zh-TW" b="1" u="sng" dirty="0"/>
              <a:t>分班及帶入選課記錄</a:t>
            </a:r>
            <a:r>
              <a:rPr lang="zh-TW" altLang="en-US" dirty="0"/>
              <a:t>：進階級、專班</a:t>
            </a:r>
          </a:p>
        </p:txBody>
      </p:sp>
    </p:spTree>
    <p:extLst>
      <p:ext uri="{BB962C8B-B14F-4D97-AF65-F5344CB8AC3E}">
        <p14:creationId xmlns:p14="http://schemas.microsoft.com/office/powerpoint/2010/main" val="289532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爆炸 1 2"/>
          <p:cNvSpPr/>
          <p:nvPr/>
        </p:nvSpPr>
        <p:spPr>
          <a:xfrm rot="21290975">
            <a:off x="557784" y="4360962"/>
            <a:ext cx="3193551" cy="2384547"/>
          </a:xfrm>
          <a:prstGeom prst="irregularSeal1">
            <a:avLst/>
          </a:prstGeom>
          <a:ln w="101600">
            <a:solidFill>
              <a:srgbClr val="4BACC6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大一新生</a:t>
            </a:r>
            <a:b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</a:t>
            </a:r>
            <a:b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志願序選課</a:t>
            </a:r>
            <a:b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不具加簽身分</a:t>
            </a:r>
            <a:endParaRPr lang="en-US" altLang="zh-TW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不可人工加簽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824120"/>
              </p:ext>
            </p:extLst>
          </p:nvPr>
        </p:nvGraphicFramePr>
        <p:xfrm>
          <a:off x="4067944" y="1700808"/>
          <a:ext cx="4953988" cy="545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58B-0CF0-4AC9-A298-B697F46E839F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030"/>
            <a:ext cx="3587477" cy="4057042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</a:ln>
        </p:spPr>
      </p:pic>
      <p:sp>
        <p:nvSpPr>
          <p:cNvPr id="20" name="流程圖: 程序 19"/>
          <p:cNvSpPr/>
          <p:nvPr/>
        </p:nvSpPr>
        <p:spPr>
          <a:xfrm>
            <a:off x="251520" y="2348880"/>
            <a:ext cx="3600400" cy="1728192"/>
          </a:xfrm>
          <a:prstGeom prst="flowChartProcess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332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新歡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1666</Words>
  <Application>Microsoft Office PowerPoint</Application>
  <PresentationFormat>如螢幕大小 (4:3)</PresentationFormat>
  <Paragraphs>330</Paragraphs>
  <Slides>18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9" baseType="lpstr">
      <vt:lpstr>Chalkboard SE</vt:lpstr>
      <vt:lpstr>微軟正黑體</vt:lpstr>
      <vt:lpstr>微軟正黑體</vt:lpstr>
      <vt:lpstr>標楷體</vt:lpstr>
      <vt:lpstr>Arial</vt:lpstr>
      <vt:lpstr>Arial Black</vt:lpstr>
      <vt:lpstr>Calibri</vt:lpstr>
      <vt:lpstr>Jokerman</vt:lpstr>
      <vt:lpstr>Times New Roman</vt:lpstr>
      <vt:lpstr>Wingdings</vt:lpstr>
      <vt:lpstr>Office 佈景主題</vt:lpstr>
      <vt:lpstr>PowerPoint 簡報</vt:lpstr>
      <vt:lpstr>WELCOME  to  UT</vt:lpstr>
      <vt:lpstr>目錄</vt:lpstr>
      <vt:lpstr>PowerPoint 簡報</vt:lpstr>
      <vt:lpstr>PowerPoint 簡報</vt:lpstr>
      <vt:lpstr>通識課程開排課時間 分類選修、共同選修　課程均可跨校區修課</vt:lpstr>
      <vt:lpstr>通識課程開排課時間　國文英文 博愛校區　(分級)分班及帶入選課記錄</vt:lpstr>
      <vt:lpstr>通識課程開排課時間　國文英文 天母校區　 (分級)分班及帶入選課記錄</vt:lpstr>
      <vt:lpstr>PowerPoint 簡報</vt:lpstr>
      <vt:lpstr>微學分與自主學習課程 【通識+教學發展中心+聰明老化跨域及創新中心】</vt:lpstr>
      <vt:lpstr>英語能力檢定抵免修學分</vt:lpstr>
      <vt:lpstr>檢定標準對照表</vt:lpstr>
      <vt:lpstr>英語能力檢定抵免修學分 申請流程</vt:lpstr>
      <vt:lpstr>英語能力檢定抵修學分 建 議 申 請 時 間</vt:lpstr>
      <vt:lpstr>通識教育護照</vt:lpstr>
      <vt:lpstr>112-1學期北市大講座</vt:lpstr>
      <vt:lpstr>聯絡方式</vt:lpstr>
      <vt:lpstr>簡報完畢，謝謝聆聽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iso</dc:creator>
  <cp:lastModifiedBy>周秀美</cp:lastModifiedBy>
  <cp:revision>208</cp:revision>
  <cp:lastPrinted>2022-08-25T04:22:00Z</cp:lastPrinted>
  <dcterms:created xsi:type="dcterms:W3CDTF">2017-07-19T04:00:17Z</dcterms:created>
  <dcterms:modified xsi:type="dcterms:W3CDTF">2023-08-16T08:45:05Z</dcterms:modified>
</cp:coreProperties>
</file>